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690" r:id="rId5"/>
    <p:sldMasterId id="2147483696" r:id="rId6"/>
  </p:sldMasterIdLst>
  <p:notesMasterIdLst>
    <p:notesMasterId r:id="rId54"/>
  </p:notesMasterIdLst>
  <p:sldIdLst>
    <p:sldId id="256" r:id="rId7"/>
    <p:sldId id="259" r:id="rId8"/>
    <p:sldId id="345" r:id="rId9"/>
    <p:sldId id="342" r:id="rId10"/>
    <p:sldId id="365" r:id="rId11"/>
    <p:sldId id="308" r:id="rId12"/>
    <p:sldId id="300" r:id="rId13"/>
    <p:sldId id="348" r:id="rId14"/>
    <p:sldId id="349" r:id="rId15"/>
    <p:sldId id="350" r:id="rId16"/>
    <p:sldId id="360" r:id="rId17"/>
    <p:sldId id="362" r:id="rId18"/>
    <p:sldId id="363" r:id="rId19"/>
    <p:sldId id="352" r:id="rId20"/>
    <p:sldId id="354" r:id="rId21"/>
    <p:sldId id="355" r:id="rId22"/>
    <p:sldId id="258" r:id="rId23"/>
    <p:sldId id="367" r:id="rId24"/>
    <p:sldId id="260" r:id="rId25"/>
    <p:sldId id="270" r:id="rId26"/>
    <p:sldId id="262" r:id="rId27"/>
    <p:sldId id="263" r:id="rId28"/>
    <p:sldId id="265" r:id="rId29"/>
    <p:sldId id="267" r:id="rId30"/>
    <p:sldId id="280" r:id="rId31"/>
    <p:sldId id="449" r:id="rId32"/>
    <p:sldId id="373" r:id="rId33"/>
    <p:sldId id="444" r:id="rId34"/>
    <p:sldId id="445" r:id="rId35"/>
    <p:sldId id="266" r:id="rId36"/>
    <p:sldId id="268" r:id="rId37"/>
    <p:sldId id="275" r:id="rId38"/>
    <p:sldId id="446" r:id="rId39"/>
    <p:sldId id="448" r:id="rId40"/>
    <p:sldId id="370" r:id="rId41"/>
    <p:sldId id="447" r:id="rId42"/>
    <p:sldId id="456" r:id="rId43"/>
    <p:sldId id="452" r:id="rId44"/>
    <p:sldId id="454" r:id="rId45"/>
    <p:sldId id="457" r:id="rId46"/>
    <p:sldId id="461" r:id="rId47"/>
    <p:sldId id="462" r:id="rId48"/>
    <p:sldId id="463" r:id="rId49"/>
    <p:sldId id="368" r:id="rId50"/>
    <p:sldId id="359" r:id="rId51"/>
    <p:sldId id="292" r:id="rId52"/>
    <p:sldId id="465" r:id="rId5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1B8"/>
    <a:srgbClr val="F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Střední styl 4 – zvýraznění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16"/>
    <p:restoredTop sz="96189"/>
  </p:normalViewPr>
  <p:slideViewPr>
    <p:cSldViewPr snapToGrid="0">
      <p:cViewPr varScale="1">
        <p:scale>
          <a:sx n="59" d="100"/>
          <a:sy n="59" d="100"/>
        </p:scale>
        <p:origin x="73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na Panovská" userId="beff9bda-21b7-4959-898e-3b6a3ab51bd8" providerId="ADAL" clId="{E6147AD1-29BC-446D-87B7-FCFF5CBA4279}"/>
    <pc:docChg chg="modSld">
      <pc:chgData name="Alena Panovská" userId="beff9bda-21b7-4959-898e-3b6a3ab51bd8" providerId="ADAL" clId="{E6147AD1-29BC-446D-87B7-FCFF5CBA4279}" dt="2024-06-28T08:56:19.985" v="22" actId="20577"/>
      <pc:docMkLst>
        <pc:docMk/>
      </pc:docMkLst>
      <pc:sldChg chg="modSp mod">
        <pc:chgData name="Alena Panovská" userId="beff9bda-21b7-4959-898e-3b6a3ab51bd8" providerId="ADAL" clId="{E6147AD1-29BC-446D-87B7-FCFF5CBA4279}" dt="2024-06-28T08:56:19.985" v="22" actId="20577"/>
        <pc:sldMkLst>
          <pc:docMk/>
          <pc:sldMk cId="955202030" sldId="256"/>
        </pc:sldMkLst>
        <pc:spChg chg="mod">
          <ac:chgData name="Alena Panovská" userId="beff9bda-21b7-4959-898e-3b6a3ab51bd8" providerId="ADAL" clId="{E6147AD1-29BC-446D-87B7-FCFF5CBA4279}" dt="2024-06-28T08:56:19.985" v="22" actId="20577"/>
          <ac:spMkLst>
            <pc:docMk/>
            <pc:sldMk cId="955202030" sldId="256"/>
            <ac:spMk id="4" creationId="{6144412B-42DB-7962-FCB1-D1292B28C560}"/>
          </ac:spMkLst>
        </pc:spChg>
      </pc:sldChg>
    </pc:docChg>
  </pc:docChgLst>
  <pc:docChgLst>
    <pc:chgData name="Alena Panovská" userId="beff9bda-21b7-4959-898e-3b6a3ab51bd8" providerId="ADAL" clId="{065FF3A0-379C-4174-85CF-17884E75B95B}"/>
    <pc:docChg chg="modSld">
      <pc:chgData name="Alena Panovská" userId="beff9bda-21b7-4959-898e-3b6a3ab51bd8" providerId="ADAL" clId="{065FF3A0-379C-4174-85CF-17884E75B95B}" dt="2024-09-11T08:33:17.087" v="44" actId="20577"/>
      <pc:docMkLst>
        <pc:docMk/>
      </pc:docMkLst>
      <pc:sldChg chg="modSp mod">
        <pc:chgData name="Alena Panovská" userId="beff9bda-21b7-4959-898e-3b6a3ab51bd8" providerId="ADAL" clId="{065FF3A0-379C-4174-85CF-17884E75B95B}" dt="2024-09-11T08:33:17.087" v="44" actId="20577"/>
        <pc:sldMkLst>
          <pc:docMk/>
          <pc:sldMk cId="955202030" sldId="256"/>
        </pc:sldMkLst>
        <pc:spChg chg="mod">
          <ac:chgData name="Alena Panovská" userId="beff9bda-21b7-4959-898e-3b6a3ab51bd8" providerId="ADAL" clId="{065FF3A0-379C-4174-85CF-17884E75B95B}" dt="2024-09-11T08:33:17.087" v="44" actId="20577"/>
          <ac:spMkLst>
            <pc:docMk/>
            <pc:sldMk cId="955202030" sldId="256"/>
            <ac:spMk id="4" creationId="{6144412B-42DB-7962-FCB1-D1292B28C560}"/>
          </ac:spMkLst>
        </pc:spChg>
      </pc:sldChg>
      <pc:sldChg chg="modSp mod">
        <pc:chgData name="Alena Panovská" userId="beff9bda-21b7-4959-898e-3b6a3ab51bd8" providerId="ADAL" clId="{065FF3A0-379C-4174-85CF-17884E75B95B}" dt="2024-09-03T14:37:51.005" v="23" actId="20577"/>
        <pc:sldMkLst>
          <pc:docMk/>
          <pc:sldMk cId="4008689485" sldId="342"/>
        </pc:sldMkLst>
        <pc:spChg chg="mod">
          <ac:chgData name="Alena Panovská" userId="beff9bda-21b7-4959-898e-3b6a3ab51bd8" providerId="ADAL" clId="{065FF3A0-379C-4174-85CF-17884E75B95B}" dt="2024-09-03T14:37:51.005" v="23" actId="20577"/>
          <ac:spMkLst>
            <pc:docMk/>
            <pc:sldMk cId="4008689485" sldId="342"/>
            <ac:spMk id="5" creationId="{97022258-5661-C5C4-3064-DED967C8C66B}"/>
          </ac:spMkLst>
        </pc:spChg>
      </pc:sldChg>
      <pc:sldChg chg="modSp mod">
        <pc:chgData name="Alena Panovská" userId="beff9bda-21b7-4959-898e-3b6a3ab51bd8" providerId="ADAL" clId="{065FF3A0-379C-4174-85CF-17884E75B95B}" dt="2024-09-03T14:37:57.867" v="24" actId="20577"/>
        <pc:sldMkLst>
          <pc:docMk/>
          <pc:sldMk cId="809409668" sldId="345"/>
        </pc:sldMkLst>
        <pc:spChg chg="mod">
          <ac:chgData name="Alena Panovská" userId="beff9bda-21b7-4959-898e-3b6a3ab51bd8" providerId="ADAL" clId="{065FF3A0-379C-4174-85CF-17884E75B95B}" dt="2024-09-03T14:37:57.867" v="24" actId="20577"/>
          <ac:spMkLst>
            <pc:docMk/>
            <pc:sldMk cId="809409668" sldId="345"/>
            <ac:spMk id="5" creationId="{97022258-5661-C5C4-3064-DED967C8C66B}"/>
          </ac:spMkLst>
        </pc:spChg>
      </pc:sldChg>
      <pc:sldChg chg="modSp mod">
        <pc:chgData name="Alena Panovská" userId="beff9bda-21b7-4959-898e-3b6a3ab51bd8" providerId="ADAL" clId="{065FF3A0-379C-4174-85CF-17884E75B95B}" dt="2024-09-03T08:14:34.195" v="1" actId="20577"/>
        <pc:sldMkLst>
          <pc:docMk/>
          <pc:sldMk cId="4135374074" sldId="349"/>
        </pc:sldMkLst>
        <pc:spChg chg="mod">
          <ac:chgData name="Alena Panovská" userId="beff9bda-21b7-4959-898e-3b6a3ab51bd8" providerId="ADAL" clId="{065FF3A0-379C-4174-85CF-17884E75B95B}" dt="2024-09-03T08:14:34.195" v="1" actId="20577"/>
          <ac:spMkLst>
            <pc:docMk/>
            <pc:sldMk cId="4135374074" sldId="349"/>
            <ac:spMk id="5" creationId="{97022258-5661-C5C4-3064-DED967C8C66B}"/>
          </ac:spMkLst>
        </pc:spChg>
      </pc:sldChg>
      <pc:sldChg chg="modSp mod">
        <pc:chgData name="Alena Panovská" userId="beff9bda-21b7-4959-898e-3b6a3ab51bd8" providerId="ADAL" clId="{065FF3A0-379C-4174-85CF-17884E75B95B}" dt="2024-09-03T14:38:17.463" v="25" actId="20577"/>
        <pc:sldMkLst>
          <pc:docMk/>
          <pc:sldMk cId="4063003277" sldId="365"/>
        </pc:sldMkLst>
        <pc:spChg chg="mod">
          <ac:chgData name="Alena Panovská" userId="beff9bda-21b7-4959-898e-3b6a3ab51bd8" providerId="ADAL" clId="{065FF3A0-379C-4174-85CF-17884E75B95B}" dt="2024-09-03T14:38:17.463" v="25" actId="20577"/>
          <ac:spMkLst>
            <pc:docMk/>
            <pc:sldMk cId="4063003277" sldId="365"/>
            <ac:spMk id="5" creationId="{97022258-5661-C5C4-3064-DED967C8C66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2CAA43-E09B-674A-9E2F-7191A90E039F}" type="datetimeFigureOut">
              <a:rPr lang="en-GB" smtClean="0"/>
              <a:t>10/09/2024</a:t>
            </a:fld>
            <a:endParaRPr lang="en-GB" dirty="0"/>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B75D5-6FC8-F34C-8512-921A89345B41}" type="slidenum">
              <a:rPr lang="en-GB" smtClean="0"/>
              <a:t>‹#›</a:t>
            </a:fld>
            <a:endParaRPr lang="en-GB" dirty="0"/>
          </a:p>
        </p:txBody>
      </p:sp>
    </p:spTree>
    <p:extLst>
      <p:ext uri="{BB962C8B-B14F-4D97-AF65-F5344CB8AC3E}">
        <p14:creationId xmlns:p14="http://schemas.microsoft.com/office/powerpoint/2010/main" val="2913315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800" dirty="0">
                <a:effectLst/>
                <a:latin typeface="BR Firma Light" pitchFamily="2" charset="0"/>
                <a:ea typeface="Calibri" panose="020F0502020204030204" pitchFamily="34" charset="0"/>
                <a:cs typeface="Times New Roman" panose="02020603050405020304" pitchFamily="18" charset="0"/>
              </a:rPr>
              <a:t>Prioritizace je založena na jiných principech, než to, jak představilo prioritizaci minulé vedení NSA…! Naše varianta řeší </a:t>
            </a:r>
            <a:r>
              <a:rPr lang="cs-CZ" sz="1800" dirty="0" err="1">
                <a:effectLst/>
                <a:latin typeface="BR Firma Light" pitchFamily="2" charset="0"/>
                <a:ea typeface="Calibri" panose="020F0502020204030204" pitchFamily="34" charset="0"/>
                <a:cs typeface="Times New Roman" panose="02020603050405020304" pitchFamily="18" charset="0"/>
              </a:rPr>
              <a:t>prioritizované</a:t>
            </a:r>
            <a:r>
              <a:rPr lang="cs-CZ" sz="1800" dirty="0">
                <a:effectLst/>
                <a:latin typeface="BR Firma Light" pitchFamily="2" charset="0"/>
                <a:ea typeface="Calibri" panose="020F0502020204030204" pitchFamily="34" charset="0"/>
                <a:cs typeface="Times New Roman" panose="02020603050405020304" pitchFamily="18" charset="0"/>
              </a:rPr>
              <a:t> sportovní svazy + řeší financování dalších sportovních svazů (pod čarou)! </a:t>
            </a:r>
            <a:endParaRPr lang="en-GB"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B75D5-6FC8-F34C-8512-921A89345B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497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noProof="0" dirty="0"/>
              <a:t>“Budu ještě diskutovat a potvrdím si s panem premiérem v jehož gesci financování sportu je.</a:t>
            </a:r>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B75D5-6FC8-F34C-8512-921A89345B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0607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800" dirty="0">
                <a:effectLst/>
                <a:latin typeface="BR Firma Light" pitchFamily="2" charset="0"/>
                <a:ea typeface="Calibri" panose="020F0502020204030204" pitchFamily="34" charset="0"/>
                <a:cs typeface="Times New Roman" panose="02020603050405020304" pitchFamily="18" charset="0"/>
              </a:rPr>
              <a:t>Prioritizace je založena na jiných principech, než to, jak představilo prioritizaci minulé vedení NSA…! Naše varianta řeší </a:t>
            </a:r>
            <a:r>
              <a:rPr lang="cs-CZ" sz="1800" dirty="0" err="1">
                <a:effectLst/>
                <a:latin typeface="BR Firma Light" pitchFamily="2" charset="0"/>
                <a:ea typeface="Calibri" panose="020F0502020204030204" pitchFamily="34" charset="0"/>
                <a:cs typeface="Times New Roman" panose="02020603050405020304" pitchFamily="18" charset="0"/>
              </a:rPr>
              <a:t>prioritizované</a:t>
            </a:r>
            <a:r>
              <a:rPr lang="cs-CZ" sz="1800" dirty="0">
                <a:effectLst/>
                <a:latin typeface="BR Firma Light" pitchFamily="2" charset="0"/>
                <a:ea typeface="Calibri" panose="020F0502020204030204" pitchFamily="34" charset="0"/>
                <a:cs typeface="Times New Roman" panose="02020603050405020304" pitchFamily="18" charset="0"/>
              </a:rPr>
              <a:t> sportovní svazy + řeší financování dalších sportovních svazů (pod čarou)! </a:t>
            </a:r>
            <a:endParaRPr lang="en-GB"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B75D5-6FC8-F34C-8512-921A89345B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289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800" dirty="0">
                <a:effectLst/>
                <a:latin typeface="BR Firma Light" pitchFamily="2" charset="0"/>
                <a:ea typeface="Calibri" panose="020F0502020204030204" pitchFamily="34" charset="0"/>
                <a:cs typeface="Times New Roman" panose="02020603050405020304" pitchFamily="18" charset="0"/>
              </a:rPr>
              <a:t>Prioritizace je založena na jiných principech, než to, jak představilo prioritizaci minulé vedení NSA…! Naše varianta řeší </a:t>
            </a:r>
            <a:r>
              <a:rPr lang="cs-CZ" sz="1800" dirty="0" err="1">
                <a:effectLst/>
                <a:latin typeface="BR Firma Light" pitchFamily="2" charset="0"/>
                <a:ea typeface="Calibri" panose="020F0502020204030204" pitchFamily="34" charset="0"/>
                <a:cs typeface="Times New Roman" panose="02020603050405020304" pitchFamily="18" charset="0"/>
              </a:rPr>
              <a:t>prioritizované</a:t>
            </a:r>
            <a:r>
              <a:rPr lang="cs-CZ" sz="1800" dirty="0">
                <a:effectLst/>
                <a:latin typeface="BR Firma Light" pitchFamily="2" charset="0"/>
                <a:ea typeface="Calibri" panose="020F0502020204030204" pitchFamily="34" charset="0"/>
                <a:cs typeface="Times New Roman" panose="02020603050405020304" pitchFamily="18" charset="0"/>
              </a:rPr>
              <a:t> sportovní svazy + řeší financování dalších sportovních svazů (pod čarou)! </a:t>
            </a:r>
            <a:endParaRPr lang="en-GB"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B75D5-6FC8-F34C-8512-921A89345B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8893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800" dirty="0">
                <a:effectLst/>
                <a:latin typeface="BR Firma Light" pitchFamily="2" charset="0"/>
                <a:ea typeface="Calibri" panose="020F0502020204030204" pitchFamily="34" charset="0"/>
                <a:cs typeface="Times New Roman" panose="02020603050405020304" pitchFamily="18" charset="0"/>
              </a:rPr>
              <a:t>Prioritizace je založena na jiných principech, než to, jak představilo prioritizaci minulé vedení NSA…! Naše varianta řeší </a:t>
            </a:r>
            <a:r>
              <a:rPr lang="cs-CZ" sz="1800" dirty="0" err="1">
                <a:effectLst/>
                <a:latin typeface="BR Firma Light" pitchFamily="2" charset="0"/>
                <a:ea typeface="Calibri" panose="020F0502020204030204" pitchFamily="34" charset="0"/>
                <a:cs typeface="Times New Roman" panose="02020603050405020304" pitchFamily="18" charset="0"/>
              </a:rPr>
              <a:t>prioritizované</a:t>
            </a:r>
            <a:r>
              <a:rPr lang="cs-CZ" sz="1800" dirty="0">
                <a:effectLst/>
                <a:latin typeface="BR Firma Light" pitchFamily="2" charset="0"/>
                <a:ea typeface="Calibri" panose="020F0502020204030204" pitchFamily="34" charset="0"/>
                <a:cs typeface="Times New Roman" panose="02020603050405020304" pitchFamily="18" charset="0"/>
              </a:rPr>
              <a:t> sportovní svazy + řeší financování dalších sportovních svazů (pod čarou)! </a:t>
            </a:r>
            <a:endParaRPr lang="en-GB"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B75D5-6FC8-F34C-8512-921A89345B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261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800" dirty="0">
                <a:effectLst/>
                <a:latin typeface="BR Firma Light" pitchFamily="2" charset="0"/>
                <a:ea typeface="Calibri" panose="020F0502020204030204" pitchFamily="34" charset="0"/>
                <a:cs typeface="Times New Roman" panose="02020603050405020304" pitchFamily="18" charset="0"/>
              </a:rPr>
              <a:t>Prioritizace je založena na jiných principech, než to, jak představilo prioritizaci minulé vedení NSA…! Naše varianta řeší </a:t>
            </a:r>
            <a:r>
              <a:rPr lang="cs-CZ" sz="1800" dirty="0" err="1">
                <a:effectLst/>
                <a:latin typeface="BR Firma Light" pitchFamily="2" charset="0"/>
                <a:ea typeface="Calibri" panose="020F0502020204030204" pitchFamily="34" charset="0"/>
                <a:cs typeface="Times New Roman" panose="02020603050405020304" pitchFamily="18" charset="0"/>
              </a:rPr>
              <a:t>prioritizované</a:t>
            </a:r>
            <a:r>
              <a:rPr lang="cs-CZ" sz="1800" dirty="0">
                <a:effectLst/>
                <a:latin typeface="BR Firma Light" pitchFamily="2" charset="0"/>
                <a:ea typeface="Calibri" panose="020F0502020204030204" pitchFamily="34" charset="0"/>
                <a:cs typeface="Times New Roman" panose="02020603050405020304" pitchFamily="18" charset="0"/>
              </a:rPr>
              <a:t> sportovní svazy + řeší financování dalších sportovních svazů (pod čarou)! </a:t>
            </a:r>
            <a:endParaRPr lang="en-GB"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B75D5-6FC8-F34C-8512-921A89345B4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5049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8048DB-B458-39E9-A61D-652B836CC634}"/>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GB"/>
          </a:p>
        </p:txBody>
      </p:sp>
      <p:sp>
        <p:nvSpPr>
          <p:cNvPr id="3" name="Podnadpis 2">
            <a:extLst>
              <a:ext uri="{FF2B5EF4-FFF2-40B4-BE49-F238E27FC236}">
                <a16:creationId xmlns:a16="http://schemas.microsoft.com/office/drawing/2014/main" id="{7CDC83B9-E6B1-CFAD-6240-ECE3817A3E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GB"/>
          </a:p>
        </p:txBody>
      </p:sp>
      <p:sp>
        <p:nvSpPr>
          <p:cNvPr id="4" name="Zástupný symbol pro datum 3">
            <a:extLst>
              <a:ext uri="{FF2B5EF4-FFF2-40B4-BE49-F238E27FC236}">
                <a16:creationId xmlns:a16="http://schemas.microsoft.com/office/drawing/2014/main" id="{FD763838-9B70-4EB4-E9B1-555C79951859}"/>
              </a:ext>
            </a:extLst>
          </p:cNvPr>
          <p:cNvSpPr>
            <a:spLocks noGrp="1"/>
          </p:cNvSpPr>
          <p:nvPr>
            <p:ph type="dt" sz="half" idx="10"/>
          </p:nvPr>
        </p:nvSpPr>
        <p:spPr/>
        <p:txBody>
          <a:bodyPr/>
          <a:lstStyle/>
          <a:p>
            <a:fld id="{76BF84B0-ED54-824B-9334-74AE9A87F8DD}" type="datetimeFigureOut">
              <a:rPr lang="en-GB" smtClean="0"/>
              <a:t>10/09/2024</a:t>
            </a:fld>
            <a:endParaRPr lang="en-GB" dirty="0"/>
          </a:p>
        </p:txBody>
      </p:sp>
      <p:sp>
        <p:nvSpPr>
          <p:cNvPr id="5" name="Zástupný symbol pro zápatí 4">
            <a:extLst>
              <a:ext uri="{FF2B5EF4-FFF2-40B4-BE49-F238E27FC236}">
                <a16:creationId xmlns:a16="http://schemas.microsoft.com/office/drawing/2014/main" id="{D88D9460-676D-E65A-D6F3-EA847B827BA0}"/>
              </a:ext>
            </a:extLst>
          </p:cNvPr>
          <p:cNvSpPr>
            <a:spLocks noGrp="1"/>
          </p:cNvSpPr>
          <p:nvPr>
            <p:ph type="ftr" sz="quarter" idx="11"/>
          </p:nvPr>
        </p:nvSpPr>
        <p:spPr/>
        <p:txBody>
          <a:bodyPr/>
          <a:lstStyle/>
          <a:p>
            <a:endParaRPr lang="en-GB" dirty="0"/>
          </a:p>
        </p:txBody>
      </p:sp>
      <p:sp>
        <p:nvSpPr>
          <p:cNvPr id="6" name="Zástupný symbol pro číslo snímku 5">
            <a:extLst>
              <a:ext uri="{FF2B5EF4-FFF2-40B4-BE49-F238E27FC236}">
                <a16:creationId xmlns:a16="http://schemas.microsoft.com/office/drawing/2014/main" id="{0A6C36D1-C033-6228-EA61-1A81613CD27A}"/>
              </a:ext>
            </a:extLst>
          </p:cNvPr>
          <p:cNvSpPr>
            <a:spLocks noGrp="1"/>
          </p:cNvSpPr>
          <p:nvPr>
            <p:ph type="sldNum" sz="quarter" idx="12"/>
          </p:nvPr>
        </p:nvSpPr>
        <p:spPr/>
        <p:txBody>
          <a:bodyPr/>
          <a:lstStyle/>
          <a:p>
            <a:fld id="{09E76B8A-5DBB-8441-B3C7-F61E3315CA5A}" type="slidenum">
              <a:rPr lang="en-GB" smtClean="0"/>
              <a:t>‹#›</a:t>
            </a:fld>
            <a:endParaRPr lang="en-GB" dirty="0"/>
          </a:p>
        </p:txBody>
      </p:sp>
    </p:spTree>
    <p:extLst>
      <p:ext uri="{BB962C8B-B14F-4D97-AF65-F5344CB8AC3E}">
        <p14:creationId xmlns:p14="http://schemas.microsoft.com/office/powerpoint/2010/main" val="1243414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E428D8-CAC8-8914-35A4-54A3049206D1}"/>
              </a:ext>
            </a:extLst>
          </p:cNvPr>
          <p:cNvSpPr>
            <a:spLocks noGrp="1"/>
          </p:cNvSpPr>
          <p:nvPr>
            <p:ph type="title"/>
          </p:nvPr>
        </p:nvSpPr>
        <p:spPr/>
        <p:txBody>
          <a:bodyPr/>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FCCE4B68-048F-07B5-8594-C6A44BF7D0DE}"/>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73F75097-95EE-FD79-BC43-E31B993EFAC1}"/>
              </a:ext>
            </a:extLst>
          </p:cNvPr>
          <p:cNvSpPr>
            <a:spLocks noGrp="1"/>
          </p:cNvSpPr>
          <p:nvPr>
            <p:ph type="dt" sz="half" idx="10"/>
          </p:nvPr>
        </p:nvSpPr>
        <p:spPr/>
        <p:txBody>
          <a:bodyPr/>
          <a:lstStyle/>
          <a:p>
            <a:fld id="{76BF84B0-ED54-824B-9334-74AE9A87F8DD}" type="datetimeFigureOut">
              <a:rPr lang="en-GB" smtClean="0"/>
              <a:t>10/09/2024</a:t>
            </a:fld>
            <a:endParaRPr lang="en-GB" dirty="0"/>
          </a:p>
        </p:txBody>
      </p:sp>
      <p:sp>
        <p:nvSpPr>
          <p:cNvPr id="5" name="Zástupný symbol pro zápatí 4">
            <a:extLst>
              <a:ext uri="{FF2B5EF4-FFF2-40B4-BE49-F238E27FC236}">
                <a16:creationId xmlns:a16="http://schemas.microsoft.com/office/drawing/2014/main" id="{0C60C949-A92E-F61F-C3D8-2E305BFABB23}"/>
              </a:ext>
            </a:extLst>
          </p:cNvPr>
          <p:cNvSpPr>
            <a:spLocks noGrp="1"/>
          </p:cNvSpPr>
          <p:nvPr>
            <p:ph type="ftr" sz="quarter" idx="11"/>
          </p:nvPr>
        </p:nvSpPr>
        <p:spPr/>
        <p:txBody>
          <a:bodyPr/>
          <a:lstStyle/>
          <a:p>
            <a:endParaRPr lang="en-GB" dirty="0"/>
          </a:p>
        </p:txBody>
      </p:sp>
      <p:sp>
        <p:nvSpPr>
          <p:cNvPr id="6" name="Zástupný symbol pro číslo snímku 5">
            <a:extLst>
              <a:ext uri="{FF2B5EF4-FFF2-40B4-BE49-F238E27FC236}">
                <a16:creationId xmlns:a16="http://schemas.microsoft.com/office/drawing/2014/main" id="{E5EC8467-6008-22C2-2C10-D12E0707CA7B}"/>
              </a:ext>
            </a:extLst>
          </p:cNvPr>
          <p:cNvSpPr>
            <a:spLocks noGrp="1"/>
          </p:cNvSpPr>
          <p:nvPr>
            <p:ph type="sldNum" sz="quarter" idx="12"/>
          </p:nvPr>
        </p:nvSpPr>
        <p:spPr/>
        <p:txBody>
          <a:bodyPr/>
          <a:lstStyle/>
          <a:p>
            <a:fld id="{09E76B8A-5DBB-8441-B3C7-F61E3315CA5A}" type="slidenum">
              <a:rPr lang="en-GB" smtClean="0"/>
              <a:t>‹#›</a:t>
            </a:fld>
            <a:endParaRPr lang="en-GB" dirty="0"/>
          </a:p>
        </p:txBody>
      </p:sp>
    </p:spTree>
    <p:extLst>
      <p:ext uri="{BB962C8B-B14F-4D97-AF65-F5344CB8AC3E}">
        <p14:creationId xmlns:p14="http://schemas.microsoft.com/office/powerpoint/2010/main" val="1410104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1BA45FBF-7149-CB9B-285A-E12C840F8EA0}"/>
              </a:ext>
            </a:extLst>
          </p:cNvPr>
          <p:cNvSpPr>
            <a:spLocks noGrp="1"/>
          </p:cNvSpPr>
          <p:nvPr>
            <p:ph type="title" orient="vert"/>
          </p:nvPr>
        </p:nvSpPr>
        <p:spPr>
          <a:xfrm>
            <a:off x="8724900" y="365125"/>
            <a:ext cx="2628900" cy="5811838"/>
          </a:xfrm>
        </p:spPr>
        <p:txBody>
          <a:bodyPr vert="eaVert"/>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2214CDFD-7973-34D6-8CCE-A9F03260693B}"/>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777B82EE-AB7F-E12A-C051-862ADAA98C73}"/>
              </a:ext>
            </a:extLst>
          </p:cNvPr>
          <p:cNvSpPr>
            <a:spLocks noGrp="1"/>
          </p:cNvSpPr>
          <p:nvPr>
            <p:ph type="dt" sz="half" idx="10"/>
          </p:nvPr>
        </p:nvSpPr>
        <p:spPr/>
        <p:txBody>
          <a:bodyPr/>
          <a:lstStyle/>
          <a:p>
            <a:fld id="{76BF84B0-ED54-824B-9334-74AE9A87F8DD}" type="datetimeFigureOut">
              <a:rPr lang="en-GB" smtClean="0"/>
              <a:t>10/09/2024</a:t>
            </a:fld>
            <a:endParaRPr lang="en-GB" dirty="0"/>
          </a:p>
        </p:txBody>
      </p:sp>
      <p:sp>
        <p:nvSpPr>
          <p:cNvPr id="5" name="Zástupný symbol pro zápatí 4">
            <a:extLst>
              <a:ext uri="{FF2B5EF4-FFF2-40B4-BE49-F238E27FC236}">
                <a16:creationId xmlns:a16="http://schemas.microsoft.com/office/drawing/2014/main" id="{DD9368DA-2CE2-36F1-D3E7-F9869F14D8CC}"/>
              </a:ext>
            </a:extLst>
          </p:cNvPr>
          <p:cNvSpPr>
            <a:spLocks noGrp="1"/>
          </p:cNvSpPr>
          <p:nvPr>
            <p:ph type="ftr" sz="quarter" idx="11"/>
          </p:nvPr>
        </p:nvSpPr>
        <p:spPr/>
        <p:txBody>
          <a:bodyPr/>
          <a:lstStyle/>
          <a:p>
            <a:endParaRPr lang="en-GB" dirty="0"/>
          </a:p>
        </p:txBody>
      </p:sp>
      <p:sp>
        <p:nvSpPr>
          <p:cNvPr id="6" name="Zástupný symbol pro číslo snímku 5">
            <a:extLst>
              <a:ext uri="{FF2B5EF4-FFF2-40B4-BE49-F238E27FC236}">
                <a16:creationId xmlns:a16="http://schemas.microsoft.com/office/drawing/2014/main" id="{EBCAB04D-156A-B180-86B7-D0097385FCBF}"/>
              </a:ext>
            </a:extLst>
          </p:cNvPr>
          <p:cNvSpPr>
            <a:spLocks noGrp="1"/>
          </p:cNvSpPr>
          <p:nvPr>
            <p:ph type="sldNum" sz="quarter" idx="12"/>
          </p:nvPr>
        </p:nvSpPr>
        <p:spPr/>
        <p:txBody>
          <a:bodyPr/>
          <a:lstStyle/>
          <a:p>
            <a:fld id="{09E76B8A-5DBB-8441-B3C7-F61E3315CA5A}" type="slidenum">
              <a:rPr lang="en-GB" smtClean="0"/>
              <a:t>‹#›</a:t>
            </a:fld>
            <a:endParaRPr lang="en-GB" dirty="0"/>
          </a:p>
        </p:txBody>
      </p:sp>
    </p:spTree>
    <p:extLst>
      <p:ext uri="{BB962C8B-B14F-4D97-AF65-F5344CB8AC3E}">
        <p14:creationId xmlns:p14="http://schemas.microsoft.com/office/powerpoint/2010/main" val="1050290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GB"/>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GB"/>
          </a:p>
        </p:txBody>
      </p:sp>
      <p:sp>
        <p:nvSpPr>
          <p:cNvPr id="4" name="Zástupný symbol pro datum 3">
            <a:extLst>
              <a:ext uri="{FF2B5EF4-FFF2-40B4-BE49-F238E27FC236}">
                <a16:creationId xmlns:a16="http://schemas.microsoft.com/office/drawing/2014/main" id="{2C866434-6CE5-A168-053D-ECF12157E27F}"/>
              </a:ext>
            </a:extLst>
          </p:cNvPr>
          <p:cNvSpPr>
            <a:spLocks noGrp="1"/>
          </p:cNvSpPr>
          <p:nvPr>
            <p:ph type="dt" sz="half" idx="10"/>
          </p:nvPr>
        </p:nvSpPr>
        <p:spPr/>
        <p:txBody>
          <a:bodyPr/>
          <a:lstStyle>
            <a:lvl1pPr>
              <a:defRPr/>
            </a:lvl1pPr>
          </a:lstStyle>
          <a:p>
            <a:pPr>
              <a:defRPr/>
            </a:pPr>
            <a:fld id="{51B0C98A-B22D-B844-BA65-16FEADB4E387}" type="datetimeFigureOut">
              <a:rPr lang="en-GB"/>
              <a:pPr>
                <a:defRPr/>
              </a:pPr>
              <a:t>10/09/2024</a:t>
            </a:fld>
            <a:endParaRPr lang="en-GB" dirty="0"/>
          </a:p>
        </p:txBody>
      </p:sp>
      <p:sp>
        <p:nvSpPr>
          <p:cNvPr id="5" name="Zástupný symbol pro zápatí 4">
            <a:extLst>
              <a:ext uri="{FF2B5EF4-FFF2-40B4-BE49-F238E27FC236}">
                <a16:creationId xmlns:a16="http://schemas.microsoft.com/office/drawing/2014/main" id="{2DE50697-C1E3-D1E4-E984-8656ECDAD9D7}"/>
              </a:ext>
            </a:extLst>
          </p:cNvPr>
          <p:cNvSpPr>
            <a:spLocks noGrp="1"/>
          </p:cNvSpPr>
          <p:nvPr>
            <p:ph type="ftr" sz="quarter" idx="11"/>
          </p:nvPr>
        </p:nvSpPr>
        <p:spPr/>
        <p:txBody>
          <a:bodyPr/>
          <a:lstStyle>
            <a:lvl1pPr>
              <a:defRPr/>
            </a:lvl1pPr>
          </a:lstStyle>
          <a:p>
            <a:pPr>
              <a:defRPr/>
            </a:pPr>
            <a:endParaRPr lang="en-GB"/>
          </a:p>
        </p:txBody>
      </p:sp>
      <p:sp>
        <p:nvSpPr>
          <p:cNvPr id="6" name="Zástupný symbol pro číslo snímku 5">
            <a:extLst>
              <a:ext uri="{FF2B5EF4-FFF2-40B4-BE49-F238E27FC236}">
                <a16:creationId xmlns:a16="http://schemas.microsoft.com/office/drawing/2014/main" id="{80EB1774-8888-6A28-3D6A-5356B9E44EAB}"/>
              </a:ext>
            </a:extLst>
          </p:cNvPr>
          <p:cNvSpPr>
            <a:spLocks noGrp="1"/>
          </p:cNvSpPr>
          <p:nvPr>
            <p:ph type="sldNum" sz="quarter" idx="12"/>
          </p:nvPr>
        </p:nvSpPr>
        <p:spPr/>
        <p:txBody>
          <a:bodyPr/>
          <a:lstStyle>
            <a:lvl1pPr>
              <a:defRPr/>
            </a:lvl1pPr>
          </a:lstStyle>
          <a:p>
            <a:pPr>
              <a:defRPr/>
            </a:pPr>
            <a:fld id="{F006440A-CBE4-0040-8E54-F8BCF0AAF15F}" type="slidenum">
              <a:rPr lang="en-GB"/>
              <a:pPr>
                <a:defRPr/>
              </a:pPr>
              <a:t>‹#›</a:t>
            </a:fld>
            <a:endParaRPr lang="en-GB" dirty="0"/>
          </a:p>
        </p:txBody>
      </p:sp>
    </p:spTree>
    <p:extLst>
      <p:ext uri="{BB962C8B-B14F-4D97-AF65-F5344CB8AC3E}">
        <p14:creationId xmlns:p14="http://schemas.microsoft.com/office/powerpoint/2010/main" val="2450766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obsah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2378F595-4690-648D-E651-02C2CDAB8F81}"/>
              </a:ext>
            </a:extLst>
          </p:cNvPr>
          <p:cNvSpPr>
            <a:spLocks noGrp="1"/>
          </p:cNvSpPr>
          <p:nvPr>
            <p:ph type="dt" sz="half" idx="10"/>
          </p:nvPr>
        </p:nvSpPr>
        <p:spPr/>
        <p:txBody>
          <a:bodyPr/>
          <a:lstStyle>
            <a:lvl1pPr>
              <a:defRPr/>
            </a:lvl1pPr>
          </a:lstStyle>
          <a:p>
            <a:pPr>
              <a:defRPr/>
            </a:pPr>
            <a:fld id="{3B4AB12C-0F4B-BC46-AB5C-D8724CDEF524}" type="datetimeFigureOut">
              <a:rPr lang="en-GB"/>
              <a:pPr>
                <a:defRPr/>
              </a:pPr>
              <a:t>10/09/2024</a:t>
            </a:fld>
            <a:endParaRPr lang="en-GB" dirty="0"/>
          </a:p>
        </p:txBody>
      </p:sp>
      <p:sp>
        <p:nvSpPr>
          <p:cNvPr id="5" name="Zástupný symbol pro zápatí 4">
            <a:extLst>
              <a:ext uri="{FF2B5EF4-FFF2-40B4-BE49-F238E27FC236}">
                <a16:creationId xmlns:a16="http://schemas.microsoft.com/office/drawing/2014/main" id="{78BEFDB0-CEE7-310F-CD63-5C3CC092C7C5}"/>
              </a:ext>
            </a:extLst>
          </p:cNvPr>
          <p:cNvSpPr>
            <a:spLocks noGrp="1"/>
          </p:cNvSpPr>
          <p:nvPr>
            <p:ph type="ftr" sz="quarter" idx="11"/>
          </p:nvPr>
        </p:nvSpPr>
        <p:spPr/>
        <p:txBody>
          <a:bodyPr/>
          <a:lstStyle>
            <a:lvl1pPr>
              <a:defRPr/>
            </a:lvl1pPr>
          </a:lstStyle>
          <a:p>
            <a:pPr>
              <a:defRPr/>
            </a:pPr>
            <a:endParaRPr lang="en-GB"/>
          </a:p>
        </p:txBody>
      </p:sp>
      <p:sp>
        <p:nvSpPr>
          <p:cNvPr id="6" name="Zástupný symbol pro číslo snímku 5">
            <a:extLst>
              <a:ext uri="{FF2B5EF4-FFF2-40B4-BE49-F238E27FC236}">
                <a16:creationId xmlns:a16="http://schemas.microsoft.com/office/drawing/2014/main" id="{A65E5E42-3B48-9FD5-97B3-7EE1C7BE57A9}"/>
              </a:ext>
            </a:extLst>
          </p:cNvPr>
          <p:cNvSpPr>
            <a:spLocks noGrp="1"/>
          </p:cNvSpPr>
          <p:nvPr>
            <p:ph type="sldNum" sz="quarter" idx="12"/>
          </p:nvPr>
        </p:nvSpPr>
        <p:spPr/>
        <p:txBody>
          <a:bodyPr/>
          <a:lstStyle>
            <a:lvl1pPr>
              <a:defRPr/>
            </a:lvl1pPr>
          </a:lstStyle>
          <a:p>
            <a:pPr>
              <a:defRPr/>
            </a:pPr>
            <a:fld id="{B64CE07C-33B5-E542-97FE-A0DD894EF630}" type="slidenum">
              <a:rPr lang="en-GB"/>
              <a:pPr>
                <a:defRPr/>
              </a:pPr>
              <a:t>‹#›</a:t>
            </a:fld>
            <a:endParaRPr lang="en-GB" dirty="0"/>
          </a:p>
        </p:txBody>
      </p:sp>
    </p:spTree>
    <p:extLst>
      <p:ext uri="{BB962C8B-B14F-4D97-AF65-F5344CB8AC3E}">
        <p14:creationId xmlns:p14="http://schemas.microsoft.com/office/powerpoint/2010/main" val="1024817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GB"/>
          </a:p>
        </p:txBody>
      </p:sp>
      <p:sp>
        <p:nvSpPr>
          <p:cNvPr id="3" name="Zástupný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E72FDC70-8730-978F-9B2D-60A223555F9C}"/>
              </a:ext>
            </a:extLst>
          </p:cNvPr>
          <p:cNvSpPr>
            <a:spLocks noGrp="1"/>
          </p:cNvSpPr>
          <p:nvPr>
            <p:ph type="dt" sz="half" idx="10"/>
          </p:nvPr>
        </p:nvSpPr>
        <p:spPr/>
        <p:txBody>
          <a:bodyPr/>
          <a:lstStyle>
            <a:lvl1pPr>
              <a:defRPr/>
            </a:lvl1pPr>
          </a:lstStyle>
          <a:p>
            <a:pPr>
              <a:defRPr/>
            </a:pPr>
            <a:fld id="{8A8A23F4-39B1-0942-B6C4-D8E1AA139A0B}" type="datetimeFigureOut">
              <a:rPr lang="en-GB"/>
              <a:pPr>
                <a:defRPr/>
              </a:pPr>
              <a:t>10/09/2024</a:t>
            </a:fld>
            <a:endParaRPr lang="en-GB" dirty="0"/>
          </a:p>
        </p:txBody>
      </p:sp>
      <p:sp>
        <p:nvSpPr>
          <p:cNvPr id="5" name="Zástupný symbol pro zápatí 4">
            <a:extLst>
              <a:ext uri="{FF2B5EF4-FFF2-40B4-BE49-F238E27FC236}">
                <a16:creationId xmlns:a16="http://schemas.microsoft.com/office/drawing/2014/main" id="{E970E585-A528-1EC7-5A38-02892B810872}"/>
              </a:ext>
            </a:extLst>
          </p:cNvPr>
          <p:cNvSpPr>
            <a:spLocks noGrp="1"/>
          </p:cNvSpPr>
          <p:nvPr>
            <p:ph type="ftr" sz="quarter" idx="11"/>
          </p:nvPr>
        </p:nvSpPr>
        <p:spPr/>
        <p:txBody>
          <a:bodyPr/>
          <a:lstStyle>
            <a:lvl1pPr>
              <a:defRPr/>
            </a:lvl1pPr>
          </a:lstStyle>
          <a:p>
            <a:pPr>
              <a:defRPr/>
            </a:pPr>
            <a:endParaRPr lang="en-GB"/>
          </a:p>
        </p:txBody>
      </p:sp>
      <p:sp>
        <p:nvSpPr>
          <p:cNvPr id="6" name="Zástupný symbol pro číslo snímku 5">
            <a:extLst>
              <a:ext uri="{FF2B5EF4-FFF2-40B4-BE49-F238E27FC236}">
                <a16:creationId xmlns:a16="http://schemas.microsoft.com/office/drawing/2014/main" id="{C3393A7C-E5B6-77F8-8ECE-E144F9521E19}"/>
              </a:ext>
            </a:extLst>
          </p:cNvPr>
          <p:cNvSpPr>
            <a:spLocks noGrp="1"/>
          </p:cNvSpPr>
          <p:nvPr>
            <p:ph type="sldNum" sz="quarter" idx="12"/>
          </p:nvPr>
        </p:nvSpPr>
        <p:spPr/>
        <p:txBody>
          <a:bodyPr/>
          <a:lstStyle>
            <a:lvl1pPr>
              <a:defRPr/>
            </a:lvl1pPr>
          </a:lstStyle>
          <a:p>
            <a:pPr>
              <a:defRPr/>
            </a:pPr>
            <a:fld id="{3F1E5FD1-5980-2440-A0CE-D019B07C54E2}" type="slidenum">
              <a:rPr lang="en-GB"/>
              <a:pPr>
                <a:defRPr/>
              </a:pPr>
              <a:t>‹#›</a:t>
            </a:fld>
            <a:endParaRPr lang="en-GB" dirty="0"/>
          </a:p>
        </p:txBody>
      </p:sp>
    </p:spTree>
    <p:extLst>
      <p:ext uri="{BB962C8B-B14F-4D97-AF65-F5344CB8AC3E}">
        <p14:creationId xmlns:p14="http://schemas.microsoft.com/office/powerpoint/2010/main" val="1343479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obsah 2"/>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obsah 3"/>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3">
            <a:extLst>
              <a:ext uri="{FF2B5EF4-FFF2-40B4-BE49-F238E27FC236}">
                <a16:creationId xmlns:a16="http://schemas.microsoft.com/office/drawing/2014/main" id="{36E59940-745B-CF39-82DF-129764D075B6}"/>
              </a:ext>
            </a:extLst>
          </p:cNvPr>
          <p:cNvSpPr>
            <a:spLocks noGrp="1"/>
          </p:cNvSpPr>
          <p:nvPr>
            <p:ph type="dt" sz="half" idx="10"/>
          </p:nvPr>
        </p:nvSpPr>
        <p:spPr/>
        <p:txBody>
          <a:bodyPr/>
          <a:lstStyle>
            <a:lvl1pPr>
              <a:defRPr/>
            </a:lvl1pPr>
          </a:lstStyle>
          <a:p>
            <a:pPr>
              <a:defRPr/>
            </a:pPr>
            <a:fld id="{D5DF2DB6-B703-A14B-B078-59A0907AA50E}" type="datetimeFigureOut">
              <a:rPr lang="en-GB"/>
              <a:pPr>
                <a:defRPr/>
              </a:pPr>
              <a:t>10/09/2024</a:t>
            </a:fld>
            <a:endParaRPr lang="en-GB" dirty="0"/>
          </a:p>
        </p:txBody>
      </p:sp>
      <p:sp>
        <p:nvSpPr>
          <p:cNvPr id="6" name="Zástupný symbol pro zápatí 4">
            <a:extLst>
              <a:ext uri="{FF2B5EF4-FFF2-40B4-BE49-F238E27FC236}">
                <a16:creationId xmlns:a16="http://schemas.microsoft.com/office/drawing/2014/main" id="{741112E2-0514-E990-576F-EE3D8805C62B}"/>
              </a:ext>
            </a:extLst>
          </p:cNvPr>
          <p:cNvSpPr>
            <a:spLocks noGrp="1"/>
          </p:cNvSpPr>
          <p:nvPr>
            <p:ph type="ftr" sz="quarter" idx="11"/>
          </p:nvPr>
        </p:nvSpPr>
        <p:spPr/>
        <p:txBody>
          <a:bodyPr/>
          <a:lstStyle>
            <a:lvl1pPr>
              <a:defRPr/>
            </a:lvl1pPr>
          </a:lstStyle>
          <a:p>
            <a:pPr>
              <a:defRPr/>
            </a:pPr>
            <a:endParaRPr lang="en-GB"/>
          </a:p>
        </p:txBody>
      </p:sp>
      <p:sp>
        <p:nvSpPr>
          <p:cNvPr id="7" name="Zástupný symbol pro číslo snímku 5">
            <a:extLst>
              <a:ext uri="{FF2B5EF4-FFF2-40B4-BE49-F238E27FC236}">
                <a16:creationId xmlns:a16="http://schemas.microsoft.com/office/drawing/2014/main" id="{C5C82154-2480-AE45-68D2-ACFCC24F03ED}"/>
              </a:ext>
            </a:extLst>
          </p:cNvPr>
          <p:cNvSpPr>
            <a:spLocks noGrp="1"/>
          </p:cNvSpPr>
          <p:nvPr>
            <p:ph type="sldNum" sz="quarter" idx="12"/>
          </p:nvPr>
        </p:nvSpPr>
        <p:spPr/>
        <p:txBody>
          <a:bodyPr/>
          <a:lstStyle>
            <a:lvl1pPr>
              <a:defRPr/>
            </a:lvl1pPr>
          </a:lstStyle>
          <a:p>
            <a:pPr>
              <a:defRPr/>
            </a:pPr>
            <a:fld id="{EAFC2A77-AED7-EC41-B571-B67420B5B7E9}" type="slidenum">
              <a:rPr lang="en-GB"/>
              <a:pPr>
                <a:defRPr/>
              </a:pPr>
              <a:t>‹#›</a:t>
            </a:fld>
            <a:endParaRPr lang="en-GB" dirty="0"/>
          </a:p>
        </p:txBody>
      </p:sp>
    </p:spTree>
    <p:extLst>
      <p:ext uri="{BB962C8B-B14F-4D97-AF65-F5344CB8AC3E}">
        <p14:creationId xmlns:p14="http://schemas.microsoft.com/office/powerpoint/2010/main" val="1219548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endParaRPr lang="en-GB"/>
          </a:p>
        </p:txBody>
      </p:sp>
      <p:sp>
        <p:nvSpPr>
          <p:cNvPr id="3" name="Zástupný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3">
            <a:extLst>
              <a:ext uri="{FF2B5EF4-FFF2-40B4-BE49-F238E27FC236}">
                <a16:creationId xmlns:a16="http://schemas.microsoft.com/office/drawing/2014/main" id="{D6560255-CD5B-8953-FBCD-0E5491D54A50}"/>
              </a:ext>
            </a:extLst>
          </p:cNvPr>
          <p:cNvSpPr>
            <a:spLocks noGrp="1"/>
          </p:cNvSpPr>
          <p:nvPr>
            <p:ph type="dt" sz="half" idx="10"/>
          </p:nvPr>
        </p:nvSpPr>
        <p:spPr/>
        <p:txBody>
          <a:bodyPr/>
          <a:lstStyle>
            <a:lvl1pPr>
              <a:defRPr/>
            </a:lvl1pPr>
          </a:lstStyle>
          <a:p>
            <a:pPr>
              <a:defRPr/>
            </a:pPr>
            <a:fld id="{579A5D17-ED72-2843-9574-B895AEBEC68C}" type="datetimeFigureOut">
              <a:rPr lang="en-GB"/>
              <a:pPr>
                <a:defRPr/>
              </a:pPr>
              <a:t>10/09/2024</a:t>
            </a:fld>
            <a:endParaRPr lang="en-GB" dirty="0"/>
          </a:p>
        </p:txBody>
      </p:sp>
      <p:sp>
        <p:nvSpPr>
          <p:cNvPr id="8" name="Zástupný symbol pro zápatí 4">
            <a:extLst>
              <a:ext uri="{FF2B5EF4-FFF2-40B4-BE49-F238E27FC236}">
                <a16:creationId xmlns:a16="http://schemas.microsoft.com/office/drawing/2014/main" id="{88473E45-5F15-4CCE-1F77-2ADB0D6CCA4B}"/>
              </a:ext>
            </a:extLst>
          </p:cNvPr>
          <p:cNvSpPr>
            <a:spLocks noGrp="1"/>
          </p:cNvSpPr>
          <p:nvPr>
            <p:ph type="ftr" sz="quarter" idx="11"/>
          </p:nvPr>
        </p:nvSpPr>
        <p:spPr/>
        <p:txBody>
          <a:bodyPr/>
          <a:lstStyle>
            <a:lvl1pPr>
              <a:defRPr/>
            </a:lvl1pPr>
          </a:lstStyle>
          <a:p>
            <a:pPr>
              <a:defRPr/>
            </a:pPr>
            <a:endParaRPr lang="en-GB"/>
          </a:p>
        </p:txBody>
      </p:sp>
      <p:sp>
        <p:nvSpPr>
          <p:cNvPr id="9" name="Zástupný symbol pro číslo snímku 5">
            <a:extLst>
              <a:ext uri="{FF2B5EF4-FFF2-40B4-BE49-F238E27FC236}">
                <a16:creationId xmlns:a16="http://schemas.microsoft.com/office/drawing/2014/main" id="{6E1F674E-0B0D-A827-3303-806C39513845}"/>
              </a:ext>
            </a:extLst>
          </p:cNvPr>
          <p:cNvSpPr>
            <a:spLocks noGrp="1"/>
          </p:cNvSpPr>
          <p:nvPr>
            <p:ph type="sldNum" sz="quarter" idx="12"/>
          </p:nvPr>
        </p:nvSpPr>
        <p:spPr/>
        <p:txBody>
          <a:bodyPr/>
          <a:lstStyle>
            <a:lvl1pPr>
              <a:defRPr/>
            </a:lvl1pPr>
          </a:lstStyle>
          <a:p>
            <a:pPr>
              <a:defRPr/>
            </a:pPr>
            <a:fld id="{4EC35A70-8DD2-C04C-B302-F34F9CFA297F}" type="slidenum">
              <a:rPr lang="en-GB"/>
              <a:pPr>
                <a:defRPr/>
              </a:pPr>
              <a:t>‹#›</a:t>
            </a:fld>
            <a:endParaRPr lang="en-GB" dirty="0"/>
          </a:p>
        </p:txBody>
      </p:sp>
    </p:spTree>
    <p:extLst>
      <p:ext uri="{BB962C8B-B14F-4D97-AF65-F5344CB8AC3E}">
        <p14:creationId xmlns:p14="http://schemas.microsoft.com/office/powerpoint/2010/main" val="392234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datum 3">
            <a:extLst>
              <a:ext uri="{FF2B5EF4-FFF2-40B4-BE49-F238E27FC236}">
                <a16:creationId xmlns:a16="http://schemas.microsoft.com/office/drawing/2014/main" id="{FE601885-7E96-4D33-FF3E-7817706086B4}"/>
              </a:ext>
            </a:extLst>
          </p:cNvPr>
          <p:cNvSpPr>
            <a:spLocks noGrp="1"/>
          </p:cNvSpPr>
          <p:nvPr>
            <p:ph type="dt" sz="half" idx="10"/>
          </p:nvPr>
        </p:nvSpPr>
        <p:spPr/>
        <p:txBody>
          <a:bodyPr/>
          <a:lstStyle>
            <a:lvl1pPr>
              <a:defRPr/>
            </a:lvl1pPr>
          </a:lstStyle>
          <a:p>
            <a:pPr>
              <a:defRPr/>
            </a:pPr>
            <a:fld id="{40AD2481-AE5F-A943-98C7-70A5AB1CFD6E}" type="datetimeFigureOut">
              <a:rPr lang="en-GB"/>
              <a:pPr>
                <a:defRPr/>
              </a:pPr>
              <a:t>10/09/2024</a:t>
            </a:fld>
            <a:endParaRPr lang="en-GB" dirty="0"/>
          </a:p>
        </p:txBody>
      </p:sp>
      <p:sp>
        <p:nvSpPr>
          <p:cNvPr id="4" name="Zástupný symbol pro zápatí 4">
            <a:extLst>
              <a:ext uri="{FF2B5EF4-FFF2-40B4-BE49-F238E27FC236}">
                <a16:creationId xmlns:a16="http://schemas.microsoft.com/office/drawing/2014/main" id="{4C847BEA-F729-8189-8EAE-9D7B00BFB994}"/>
              </a:ext>
            </a:extLst>
          </p:cNvPr>
          <p:cNvSpPr>
            <a:spLocks noGrp="1"/>
          </p:cNvSpPr>
          <p:nvPr>
            <p:ph type="ftr" sz="quarter" idx="11"/>
          </p:nvPr>
        </p:nvSpPr>
        <p:spPr/>
        <p:txBody>
          <a:bodyPr/>
          <a:lstStyle>
            <a:lvl1pPr>
              <a:defRPr/>
            </a:lvl1pPr>
          </a:lstStyle>
          <a:p>
            <a:pPr>
              <a:defRPr/>
            </a:pPr>
            <a:endParaRPr lang="en-GB"/>
          </a:p>
        </p:txBody>
      </p:sp>
      <p:sp>
        <p:nvSpPr>
          <p:cNvPr id="5" name="Zástupný symbol pro číslo snímku 5">
            <a:extLst>
              <a:ext uri="{FF2B5EF4-FFF2-40B4-BE49-F238E27FC236}">
                <a16:creationId xmlns:a16="http://schemas.microsoft.com/office/drawing/2014/main" id="{CA9E2104-5E5E-3182-D4E3-9A12634CB921}"/>
              </a:ext>
            </a:extLst>
          </p:cNvPr>
          <p:cNvSpPr>
            <a:spLocks noGrp="1"/>
          </p:cNvSpPr>
          <p:nvPr>
            <p:ph type="sldNum" sz="quarter" idx="12"/>
          </p:nvPr>
        </p:nvSpPr>
        <p:spPr/>
        <p:txBody>
          <a:bodyPr/>
          <a:lstStyle>
            <a:lvl1pPr>
              <a:defRPr/>
            </a:lvl1pPr>
          </a:lstStyle>
          <a:p>
            <a:pPr>
              <a:defRPr/>
            </a:pPr>
            <a:fld id="{8BBD364C-374E-A947-AE19-C97F918D174E}" type="slidenum">
              <a:rPr lang="en-GB"/>
              <a:pPr>
                <a:defRPr/>
              </a:pPr>
              <a:t>‹#›</a:t>
            </a:fld>
            <a:endParaRPr lang="en-GB" dirty="0"/>
          </a:p>
        </p:txBody>
      </p:sp>
    </p:spTree>
    <p:extLst>
      <p:ext uri="{BB962C8B-B14F-4D97-AF65-F5344CB8AC3E}">
        <p14:creationId xmlns:p14="http://schemas.microsoft.com/office/powerpoint/2010/main" val="2067777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a:extLst>
              <a:ext uri="{FF2B5EF4-FFF2-40B4-BE49-F238E27FC236}">
                <a16:creationId xmlns:a16="http://schemas.microsoft.com/office/drawing/2014/main" id="{81A67012-2EC5-CDB7-46E6-9ED44DD6B701}"/>
              </a:ext>
            </a:extLst>
          </p:cNvPr>
          <p:cNvSpPr>
            <a:spLocks noGrp="1"/>
          </p:cNvSpPr>
          <p:nvPr>
            <p:ph type="dt" sz="half" idx="10"/>
          </p:nvPr>
        </p:nvSpPr>
        <p:spPr/>
        <p:txBody>
          <a:bodyPr/>
          <a:lstStyle>
            <a:lvl1pPr>
              <a:defRPr/>
            </a:lvl1pPr>
          </a:lstStyle>
          <a:p>
            <a:pPr>
              <a:defRPr/>
            </a:pPr>
            <a:fld id="{A07D953D-76E7-BC40-A841-6F5F19DE077F}" type="datetimeFigureOut">
              <a:rPr lang="en-GB"/>
              <a:pPr>
                <a:defRPr/>
              </a:pPr>
              <a:t>10/09/2024</a:t>
            </a:fld>
            <a:endParaRPr lang="en-GB" dirty="0"/>
          </a:p>
        </p:txBody>
      </p:sp>
      <p:sp>
        <p:nvSpPr>
          <p:cNvPr id="3" name="Zástupný symbol pro zápatí 4">
            <a:extLst>
              <a:ext uri="{FF2B5EF4-FFF2-40B4-BE49-F238E27FC236}">
                <a16:creationId xmlns:a16="http://schemas.microsoft.com/office/drawing/2014/main" id="{52694F1D-11A2-4C73-D298-3F63C23FB96A}"/>
              </a:ext>
            </a:extLst>
          </p:cNvPr>
          <p:cNvSpPr>
            <a:spLocks noGrp="1"/>
          </p:cNvSpPr>
          <p:nvPr>
            <p:ph type="ftr" sz="quarter" idx="11"/>
          </p:nvPr>
        </p:nvSpPr>
        <p:spPr/>
        <p:txBody>
          <a:bodyPr/>
          <a:lstStyle>
            <a:lvl1pPr>
              <a:defRPr/>
            </a:lvl1pPr>
          </a:lstStyle>
          <a:p>
            <a:pPr>
              <a:defRPr/>
            </a:pPr>
            <a:endParaRPr lang="en-GB"/>
          </a:p>
        </p:txBody>
      </p:sp>
      <p:sp>
        <p:nvSpPr>
          <p:cNvPr id="4" name="Zástupný symbol pro číslo snímku 5">
            <a:extLst>
              <a:ext uri="{FF2B5EF4-FFF2-40B4-BE49-F238E27FC236}">
                <a16:creationId xmlns:a16="http://schemas.microsoft.com/office/drawing/2014/main" id="{692E34D6-E313-7000-D8A1-96C897647BAD}"/>
              </a:ext>
            </a:extLst>
          </p:cNvPr>
          <p:cNvSpPr>
            <a:spLocks noGrp="1"/>
          </p:cNvSpPr>
          <p:nvPr>
            <p:ph type="sldNum" sz="quarter" idx="12"/>
          </p:nvPr>
        </p:nvSpPr>
        <p:spPr/>
        <p:txBody>
          <a:bodyPr/>
          <a:lstStyle>
            <a:lvl1pPr>
              <a:defRPr/>
            </a:lvl1pPr>
          </a:lstStyle>
          <a:p>
            <a:pPr>
              <a:defRPr/>
            </a:pPr>
            <a:fld id="{BD5F93E0-3F07-A240-A8CA-F267865D05BB}" type="slidenum">
              <a:rPr lang="en-GB"/>
              <a:pPr>
                <a:defRPr/>
              </a:pPr>
              <a:t>‹#›</a:t>
            </a:fld>
            <a:endParaRPr lang="en-GB" dirty="0"/>
          </a:p>
        </p:txBody>
      </p:sp>
    </p:spTree>
    <p:extLst>
      <p:ext uri="{BB962C8B-B14F-4D97-AF65-F5344CB8AC3E}">
        <p14:creationId xmlns:p14="http://schemas.microsoft.com/office/powerpoint/2010/main" val="1275592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3">
            <a:extLst>
              <a:ext uri="{FF2B5EF4-FFF2-40B4-BE49-F238E27FC236}">
                <a16:creationId xmlns:a16="http://schemas.microsoft.com/office/drawing/2014/main" id="{89D3A396-8225-CE9E-6926-7984521F427E}"/>
              </a:ext>
            </a:extLst>
          </p:cNvPr>
          <p:cNvSpPr>
            <a:spLocks noGrp="1"/>
          </p:cNvSpPr>
          <p:nvPr>
            <p:ph type="dt" sz="half" idx="10"/>
          </p:nvPr>
        </p:nvSpPr>
        <p:spPr/>
        <p:txBody>
          <a:bodyPr/>
          <a:lstStyle>
            <a:lvl1pPr>
              <a:defRPr/>
            </a:lvl1pPr>
          </a:lstStyle>
          <a:p>
            <a:pPr>
              <a:defRPr/>
            </a:pPr>
            <a:fld id="{1B89B22B-EBF6-5941-A99D-17FDF82764D1}" type="datetimeFigureOut">
              <a:rPr lang="en-GB"/>
              <a:pPr>
                <a:defRPr/>
              </a:pPr>
              <a:t>10/09/2024</a:t>
            </a:fld>
            <a:endParaRPr lang="en-GB" dirty="0"/>
          </a:p>
        </p:txBody>
      </p:sp>
      <p:sp>
        <p:nvSpPr>
          <p:cNvPr id="6" name="Zástupný symbol pro zápatí 4">
            <a:extLst>
              <a:ext uri="{FF2B5EF4-FFF2-40B4-BE49-F238E27FC236}">
                <a16:creationId xmlns:a16="http://schemas.microsoft.com/office/drawing/2014/main" id="{801C0C95-DA0B-0A2C-F2C9-A5A1D74BADDC}"/>
              </a:ext>
            </a:extLst>
          </p:cNvPr>
          <p:cNvSpPr>
            <a:spLocks noGrp="1"/>
          </p:cNvSpPr>
          <p:nvPr>
            <p:ph type="ftr" sz="quarter" idx="11"/>
          </p:nvPr>
        </p:nvSpPr>
        <p:spPr/>
        <p:txBody>
          <a:bodyPr/>
          <a:lstStyle>
            <a:lvl1pPr>
              <a:defRPr/>
            </a:lvl1pPr>
          </a:lstStyle>
          <a:p>
            <a:pPr>
              <a:defRPr/>
            </a:pPr>
            <a:endParaRPr lang="en-GB"/>
          </a:p>
        </p:txBody>
      </p:sp>
      <p:sp>
        <p:nvSpPr>
          <p:cNvPr id="7" name="Zástupný symbol pro číslo snímku 5">
            <a:extLst>
              <a:ext uri="{FF2B5EF4-FFF2-40B4-BE49-F238E27FC236}">
                <a16:creationId xmlns:a16="http://schemas.microsoft.com/office/drawing/2014/main" id="{E54B4A4A-CA12-7334-7424-C37A96611CEB}"/>
              </a:ext>
            </a:extLst>
          </p:cNvPr>
          <p:cNvSpPr>
            <a:spLocks noGrp="1"/>
          </p:cNvSpPr>
          <p:nvPr>
            <p:ph type="sldNum" sz="quarter" idx="12"/>
          </p:nvPr>
        </p:nvSpPr>
        <p:spPr/>
        <p:txBody>
          <a:bodyPr/>
          <a:lstStyle>
            <a:lvl1pPr>
              <a:defRPr/>
            </a:lvl1pPr>
          </a:lstStyle>
          <a:p>
            <a:pPr>
              <a:defRPr/>
            </a:pPr>
            <a:fld id="{B40877D4-43F8-5C4B-BB45-80569DB189E8}" type="slidenum">
              <a:rPr lang="en-GB"/>
              <a:pPr>
                <a:defRPr/>
              </a:pPr>
              <a:t>‹#›</a:t>
            </a:fld>
            <a:endParaRPr lang="en-GB" dirty="0"/>
          </a:p>
        </p:txBody>
      </p:sp>
    </p:spTree>
    <p:extLst>
      <p:ext uri="{BB962C8B-B14F-4D97-AF65-F5344CB8AC3E}">
        <p14:creationId xmlns:p14="http://schemas.microsoft.com/office/powerpoint/2010/main" val="3592635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281996-DE75-B391-C7A5-82A5CDCC3287}"/>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730BD45C-625F-C3FD-91DD-B6F40B6F0B39}"/>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BB324003-1091-75C3-A128-60FDD4E7FEA3}"/>
              </a:ext>
            </a:extLst>
          </p:cNvPr>
          <p:cNvSpPr>
            <a:spLocks noGrp="1"/>
          </p:cNvSpPr>
          <p:nvPr>
            <p:ph type="dt" sz="half" idx="10"/>
          </p:nvPr>
        </p:nvSpPr>
        <p:spPr/>
        <p:txBody>
          <a:bodyPr/>
          <a:lstStyle/>
          <a:p>
            <a:fld id="{76BF84B0-ED54-824B-9334-74AE9A87F8DD}" type="datetimeFigureOut">
              <a:rPr lang="en-GB" smtClean="0"/>
              <a:t>10/09/2024</a:t>
            </a:fld>
            <a:endParaRPr lang="en-GB" dirty="0"/>
          </a:p>
        </p:txBody>
      </p:sp>
      <p:sp>
        <p:nvSpPr>
          <p:cNvPr id="5" name="Zástupný symbol pro zápatí 4">
            <a:extLst>
              <a:ext uri="{FF2B5EF4-FFF2-40B4-BE49-F238E27FC236}">
                <a16:creationId xmlns:a16="http://schemas.microsoft.com/office/drawing/2014/main" id="{FDD7DA68-94CD-07FF-A3BA-D130A4BA37C8}"/>
              </a:ext>
            </a:extLst>
          </p:cNvPr>
          <p:cNvSpPr>
            <a:spLocks noGrp="1"/>
          </p:cNvSpPr>
          <p:nvPr>
            <p:ph type="ftr" sz="quarter" idx="11"/>
          </p:nvPr>
        </p:nvSpPr>
        <p:spPr/>
        <p:txBody>
          <a:bodyPr/>
          <a:lstStyle/>
          <a:p>
            <a:endParaRPr lang="en-GB" dirty="0"/>
          </a:p>
        </p:txBody>
      </p:sp>
      <p:sp>
        <p:nvSpPr>
          <p:cNvPr id="6" name="Zástupný symbol pro číslo snímku 5">
            <a:extLst>
              <a:ext uri="{FF2B5EF4-FFF2-40B4-BE49-F238E27FC236}">
                <a16:creationId xmlns:a16="http://schemas.microsoft.com/office/drawing/2014/main" id="{0C96B2E3-A257-8A06-BABC-C5EF2E769F3C}"/>
              </a:ext>
            </a:extLst>
          </p:cNvPr>
          <p:cNvSpPr>
            <a:spLocks noGrp="1"/>
          </p:cNvSpPr>
          <p:nvPr>
            <p:ph type="sldNum" sz="quarter" idx="12"/>
          </p:nvPr>
        </p:nvSpPr>
        <p:spPr/>
        <p:txBody>
          <a:bodyPr/>
          <a:lstStyle/>
          <a:p>
            <a:fld id="{09E76B8A-5DBB-8441-B3C7-F61E3315CA5A}" type="slidenum">
              <a:rPr lang="en-GB" smtClean="0"/>
              <a:t>‹#›</a:t>
            </a:fld>
            <a:endParaRPr lang="en-GB" dirty="0"/>
          </a:p>
        </p:txBody>
      </p:sp>
    </p:spTree>
    <p:extLst>
      <p:ext uri="{BB962C8B-B14F-4D97-AF65-F5344CB8AC3E}">
        <p14:creationId xmlns:p14="http://schemas.microsoft.com/office/powerpoint/2010/main" val="2024770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symbol obrázku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Zástupný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3">
            <a:extLst>
              <a:ext uri="{FF2B5EF4-FFF2-40B4-BE49-F238E27FC236}">
                <a16:creationId xmlns:a16="http://schemas.microsoft.com/office/drawing/2014/main" id="{B3F77924-E51E-F809-6DB3-CE5B05DA7AD2}"/>
              </a:ext>
            </a:extLst>
          </p:cNvPr>
          <p:cNvSpPr>
            <a:spLocks noGrp="1"/>
          </p:cNvSpPr>
          <p:nvPr>
            <p:ph type="dt" sz="half" idx="10"/>
          </p:nvPr>
        </p:nvSpPr>
        <p:spPr/>
        <p:txBody>
          <a:bodyPr/>
          <a:lstStyle>
            <a:lvl1pPr>
              <a:defRPr/>
            </a:lvl1pPr>
          </a:lstStyle>
          <a:p>
            <a:pPr>
              <a:defRPr/>
            </a:pPr>
            <a:fld id="{18B545C1-8380-764E-BA41-F42EC062DBB9}" type="datetimeFigureOut">
              <a:rPr lang="en-GB"/>
              <a:pPr>
                <a:defRPr/>
              </a:pPr>
              <a:t>10/09/2024</a:t>
            </a:fld>
            <a:endParaRPr lang="en-GB" dirty="0"/>
          </a:p>
        </p:txBody>
      </p:sp>
      <p:sp>
        <p:nvSpPr>
          <p:cNvPr id="6" name="Zástupný symbol pro zápatí 4">
            <a:extLst>
              <a:ext uri="{FF2B5EF4-FFF2-40B4-BE49-F238E27FC236}">
                <a16:creationId xmlns:a16="http://schemas.microsoft.com/office/drawing/2014/main" id="{35364E60-A39E-FE8A-EC98-8F53EA8CD5CD}"/>
              </a:ext>
            </a:extLst>
          </p:cNvPr>
          <p:cNvSpPr>
            <a:spLocks noGrp="1"/>
          </p:cNvSpPr>
          <p:nvPr>
            <p:ph type="ftr" sz="quarter" idx="11"/>
          </p:nvPr>
        </p:nvSpPr>
        <p:spPr/>
        <p:txBody>
          <a:bodyPr/>
          <a:lstStyle>
            <a:lvl1pPr>
              <a:defRPr/>
            </a:lvl1pPr>
          </a:lstStyle>
          <a:p>
            <a:pPr>
              <a:defRPr/>
            </a:pPr>
            <a:endParaRPr lang="en-GB"/>
          </a:p>
        </p:txBody>
      </p:sp>
      <p:sp>
        <p:nvSpPr>
          <p:cNvPr id="7" name="Zástupný symbol pro číslo snímku 5">
            <a:extLst>
              <a:ext uri="{FF2B5EF4-FFF2-40B4-BE49-F238E27FC236}">
                <a16:creationId xmlns:a16="http://schemas.microsoft.com/office/drawing/2014/main" id="{F6AB5DE3-5060-64CA-8D51-4B7C3981BC7E}"/>
              </a:ext>
            </a:extLst>
          </p:cNvPr>
          <p:cNvSpPr>
            <a:spLocks noGrp="1"/>
          </p:cNvSpPr>
          <p:nvPr>
            <p:ph type="sldNum" sz="quarter" idx="12"/>
          </p:nvPr>
        </p:nvSpPr>
        <p:spPr/>
        <p:txBody>
          <a:bodyPr/>
          <a:lstStyle>
            <a:lvl1pPr>
              <a:defRPr/>
            </a:lvl1pPr>
          </a:lstStyle>
          <a:p>
            <a:pPr>
              <a:defRPr/>
            </a:pPr>
            <a:fld id="{CA777D8D-DCDD-7446-A0CB-0F93CAD1D0B7}" type="slidenum">
              <a:rPr lang="en-GB"/>
              <a:pPr>
                <a:defRPr/>
              </a:pPr>
              <a:t>‹#›</a:t>
            </a:fld>
            <a:endParaRPr lang="en-GB" dirty="0"/>
          </a:p>
        </p:txBody>
      </p:sp>
    </p:spTree>
    <p:extLst>
      <p:ext uri="{BB962C8B-B14F-4D97-AF65-F5344CB8AC3E}">
        <p14:creationId xmlns:p14="http://schemas.microsoft.com/office/powerpoint/2010/main" val="1231638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71C75ED1-3444-1A9F-6824-EF9AC798C2BB}"/>
              </a:ext>
            </a:extLst>
          </p:cNvPr>
          <p:cNvSpPr>
            <a:spLocks noGrp="1"/>
          </p:cNvSpPr>
          <p:nvPr>
            <p:ph type="dt" sz="half" idx="10"/>
          </p:nvPr>
        </p:nvSpPr>
        <p:spPr/>
        <p:txBody>
          <a:bodyPr/>
          <a:lstStyle>
            <a:lvl1pPr>
              <a:defRPr/>
            </a:lvl1pPr>
          </a:lstStyle>
          <a:p>
            <a:pPr>
              <a:defRPr/>
            </a:pPr>
            <a:fld id="{8B6098FC-0013-2143-B1D6-018B748025EC}" type="datetimeFigureOut">
              <a:rPr lang="en-GB"/>
              <a:pPr>
                <a:defRPr/>
              </a:pPr>
              <a:t>10/09/2024</a:t>
            </a:fld>
            <a:endParaRPr lang="en-GB" dirty="0"/>
          </a:p>
        </p:txBody>
      </p:sp>
      <p:sp>
        <p:nvSpPr>
          <p:cNvPr id="5" name="Zástupný symbol pro zápatí 4">
            <a:extLst>
              <a:ext uri="{FF2B5EF4-FFF2-40B4-BE49-F238E27FC236}">
                <a16:creationId xmlns:a16="http://schemas.microsoft.com/office/drawing/2014/main" id="{34EA576A-693C-9154-3172-C06BE5F07F11}"/>
              </a:ext>
            </a:extLst>
          </p:cNvPr>
          <p:cNvSpPr>
            <a:spLocks noGrp="1"/>
          </p:cNvSpPr>
          <p:nvPr>
            <p:ph type="ftr" sz="quarter" idx="11"/>
          </p:nvPr>
        </p:nvSpPr>
        <p:spPr/>
        <p:txBody>
          <a:bodyPr/>
          <a:lstStyle>
            <a:lvl1pPr>
              <a:defRPr/>
            </a:lvl1pPr>
          </a:lstStyle>
          <a:p>
            <a:pPr>
              <a:defRPr/>
            </a:pPr>
            <a:endParaRPr lang="en-GB"/>
          </a:p>
        </p:txBody>
      </p:sp>
      <p:sp>
        <p:nvSpPr>
          <p:cNvPr id="6" name="Zástupný symbol pro číslo snímku 5">
            <a:extLst>
              <a:ext uri="{FF2B5EF4-FFF2-40B4-BE49-F238E27FC236}">
                <a16:creationId xmlns:a16="http://schemas.microsoft.com/office/drawing/2014/main" id="{DB2C0161-F72C-BB8A-86BE-04DAB61C4253}"/>
              </a:ext>
            </a:extLst>
          </p:cNvPr>
          <p:cNvSpPr>
            <a:spLocks noGrp="1"/>
          </p:cNvSpPr>
          <p:nvPr>
            <p:ph type="sldNum" sz="quarter" idx="12"/>
          </p:nvPr>
        </p:nvSpPr>
        <p:spPr/>
        <p:txBody>
          <a:bodyPr/>
          <a:lstStyle>
            <a:lvl1pPr>
              <a:defRPr/>
            </a:lvl1pPr>
          </a:lstStyle>
          <a:p>
            <a:pPr>
              <a:defRPr/>
            </a:pPr>
            <a:fld id="{CD06D747-F8D7-6544-90FE-9D3E00E02484}" type="slidenum">
              <a:rPr lang="en-GB"/>
              <a:pPr>
                <a:defRPr/>
              </a:pPr>
              <a:t>‹#›</a:t>
            </a:fld>
            <a:endParaRPr lang="en-GB" dirty="0"/>
          </a:p>
        </p:txBody>
      </p:sp>
    </p:spTree>
    <p:extLst>
      <p:ext uri="{BB962C8B-B14F-4D97-AF65-F5344CB8AC3E}">
        <p14:creationId xmlns:p14="http://schemas.microsoft.com/office/powerpoint/2010/main" val="1187792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endParaRPr lang="en-GB"/>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3985929D-9943-1E71-EDAC-12C699323036}"/>
              </a:ext>
            </a:extLst>
          </p:cNvPr>
          <p:cNvSpPr>
            <a:spLocks noGrp="1"/>
          </p:cNvSpPr>
          <p:nvPr>
            <p:ph type="dt" sz="half" idx="10"/>
          </p:nvPr>
        </p:nvSpPr>
        <p:spPr/>
        <p:txBody>
          <a:bodyPr/>
          <a:lstStyle>
            <a:lvl1pPr>
              <a:defRPr/>
            </a:lvl1pPr>
          </a:lstStyle>
          <a:p>
            <a:pPr>
              <a:defRPr/>
            </a:pPr>
            <a:fld id="{E37A640F-469F-9541-ADAA-57557FCA01FB}" type="datetimeFigureOut">
              <a:rPr lang="en-GB"/>
              <a:pPr>
                <a:defRPr/>
              </a:pPr>
              <a:t>10/09/2024</a:t>
            </a:fld>
            <a:endParaRPr lang="en-GB" dirty="0"/>
          </a:p>
        </p:txBody>
      </p:sp>
      <p:sp>
        <p:nvSpPr>
          <p:cNvPr id="5" name="Zástupný symbol pro zápatí 4">
            <a:extLst>
              <a:ext uri="{FF2B5EF4-FFF2-40B4-BE49-F238E27FC236}">
                <a16:creationId xmlns:a16="http://schemas.microsoft.com/office/drawing/2014/main" id="{069C60CC-BDFE-A60A-893D-D47705918A49}"/>
              </a:ext>
            </a:extLst>
          </p:cNvPr>
          <p:cNvSpPr>
            <a:spLocks noGrp="1"/>
          </p:cNvSpPr>
          <p:nvPr>
            <p:ph type="ftr" sz="quarter" idx="11"/>
          </p:nvPr>
        </p:nvSpPr>
        <p:spPr/>
        <p:txBody>
          <a:bodyPr/>
          <a:lstStyle>
            <a:lvl1pPr>
              <a:defRPr/>
            </a:lvl1pPr>
          </a:lstStyle>
          <a:p>
            <a:pPr>
              <a:defRPr/>
            </a:pPr>
            <a:endParaRPr lang="en-GB"/>
          </a:p>
        </p:txBody>
      </p:sp>
      <p:sp>
        <p:nvSpPr>
          <p:cNvPr id="6" name="Zástupný symbol pro číslo snímku 5">
            <a:extLst>
              <a:ext uri="{FF2B5EF4-FFF2-40B4-BE49-F238E27FC236}">
                <a16:creationId xmlns:a16="http://schemas.microsoft.com/office/drawing/2014/main" id="{F199A427-45F4-5EDA-043D-8C03F3422EFB}"/>
              </a:ext>
            </a:extLst>
          </p:cNvPr>
          <p:cNvSpPr>
            <a:spLocks noGrp="1"/>
          </p:cNvSpPr>
          <p:nvPr>
            <p:ph type="sldNum" sz="quarter" idx="12"/>
          </p:nvPr>
        </p:nvSpPr>
        <p:spPr/>
        <p:txBody>
          <a:bodyPr/>
          <a:lstStyle>
            <a:lvl1pPr>
              <a:defRPr/>
            </a:lvl1pPr>
          </a:lstStyle>
          <a:p>
            <a:pPr>
              <a:defRPr/>
            </a:pPr>
            <a:fld id="{24E6A7B6-314F-CF47-8E8A-FE9352185A57}" type="slidenum">
              <a:rPr lang="en-GB"/>
              <a:pPr>
                <a:defRPr/>
              </a:pPr>
              <a:t>‹#›</a:t>
            </a:fld>
            <a:endParaRPr lang="en-GB" dirty="0"/>
          </a:p>
        </p:txBody>
      </p:sp>
    </p:spTree>
    <p:extLst>
      <p:ext uri="{BB962C8B-B14F-4D97-AF65-F5344CB8AC3E}">
        <p14:creationId xmlns:p14="http://schemas.microsoft.com/office/powerpoint/2010/main" val="6496836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GB"/>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GB"/>
          </a:p>
        </p:txBody>
      </p:sp>
      <p:sp>
        <p:nvSpPr>
          <p:cNvPr id="4" name="Zástupný symbol pro datum 3">
            <a:extLst>
              <a:ext uri="{FF2B5EF4-FFF2-40B4-BE49-F238E27FC236}">
                <a16:creationId xmlns:a16="http://schemas.microsoft.com/office/drawing/2014/main" id="{8EA80172-A089-6448-E137-70926D1F0994}"/>
              </a:ext>
            </a:extLst>
          </p:cNvPr>
          <p:cNvSpPr>
            <a:spLocks noGrp="1"/>
          </p:cNvSpPr>
          <p:nvPr>
            <p:ph type="dt" sz="half" idx="10"/>
          </p:nvPr>
        </p:nvSpPr>
        <p:spPr/>
        <p:txBody>
          <a:bodyPr/>
          <a:lstStyle>
            <a:lvl1pPr>
              <a:defRPr/>
            </a:lvl1pPr>
          </a:lstStyle>
          <a:p>
            <a:pPr>
              <a:defRPr/>
            </a:pPr>
            <a:fld id="{6EA067F2-1E52-9E48-B364-976C541AA12F}" type="datetimeFigureOut">
              <a:rPr lang="en-GB"/>
              <a:pPr>
                <a:defRPr/>
              </a:pPr>
              <a:t>10/09/2024</a:t>
            </a:fld>
            <a:endParaRPr lang="en-GB" dirty="0"/>
          </a:p>
        </p:txBody>
      </p:sp>
      <p:sp>
        <p:nvSpPr>
          <p:cNvPr id="5" name="Zástupný symbol pro zápatí 4">
            <a:extLst>
              <a:ext uri="{FF2B5EF4-FFF2-40B4-BE49-F238E27FC236}">
                <a16:creationId xmlns:a16="http://schemas.microsoft.com/office/drawing/2014/main" id="{E50B5FFB-7E80-80A4-F61F-272169A13CD1}"/>
              </a:ext>
            </a:extLst>
          </p:cNvPr>
          <p:cNvSpPr>
            <a:spLocks noGrp="1"/>
          </p:cNvSpPr>
          <p:nvPr>
            <p:ph type="ftr" sz="quarter" idx="11"/>
          </p:nvPr>
        </p:nvSpPr>
        <p:spPr/>
        <p:txBody>
          <a:bodyPr/>
          <a:lstStyle>
            <a:lvl1pPr>
              <a:defRPr/>
            </a:lvl1pPr>
          </a:lstStyle>
          <a:p>
            <a:pPr>
              <a:defRPr/>
            </a:pPr>
            <a:endParaRPr lang="en-GB"/>
          </a:p>
        </p:txBody>
      </p:sp>
      <p:sp>
        <p:nvSpPr>
          <p:cNvPr id="6" name="Zástupný symbol pro číslo snímku 5">
            <a:extLst>
              <a:ext uri="{FF2B5EF4-FFF2-40B4-BE49-F238E27FC236}">
                <a16:creationId xmlns:a16="http://schemas.microsoft.com/office/drawing/2014/main" id="{60C7C38D-8D92-F62A-9CE6-29E7FFD1B609}"/>
              </a:ext>
            </a:extLst>
          </p:cNvPr>
          <p:cNvSpPr>
            <a:spLocks noGrp="1"/>
          </p:cNvSpPr>
          <p:nvPr>
            <p:ph type="sldNum" sz="quarter" idx="12"/>
          </p:nvPr>
        </p:nvSpPr>
        <p:spPr/>
        <p:txBody>
          <a:bodyPr/>
          <a:lstStyle>
            <a:lvl1pPr>
              <a:defRPr/>
            </a:lvl1pPr>
          </a:lstStyle>
          <a:p>
            <a:pPr>
              <a:defRPr/>
            </a:pPr>
            <a:fld id="{A8A1E312-1058-6B4B-BE49-AFCEB317F720}" type="slidenum">
              <a:rPr lang="en-GB"/>
              <a:pPr>
                <a:defRPr/>
              </a:pPr>
              <a:t>‹#›</a:t>
            </a:fld>
            <a:endParaRPr lang="en-GB" dirty="0"/>
          </a:p>
        </p:txBody>
      </p:sp>
    </p:spTree>
    <p:extLst>
      <p:ext uri="{BB962C8B-B14F-4D97-AF65-F5344CB8AC3E}">
        <p14:creationId xmlns:p14="http://schemas.microsoft.com/office/powerpoint/2010/main" val="16180703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obsah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BBCF7F69-5C0C-9280-7918-4407797B4459}"/>
              </a:ext>
            </a:extLst>
          </p:cNvPr>
          <p:cNvSpPr>
            <a:spLocks noGrp="1"/>
          </p:cNvSpPr>
          <p:nvPr>
            <p:ph type="dt" sz="half" idx="10"/>
          </p:nvPr>
        </p:nvSpPr>
        <p:spPr/>
        <p:txBody>
          <a:bodyPr/>
          <a:lstStyle>
            <a:lvl1pPr>
              <a:defRPr/>
            </a:lvl1pPr>
          </a:lstStyle>
          <a:p>
            <a:pPr>
              <a:defRPr/>
            </a:pPr>
            <a:fld id="{7A626806-A87E-4F4E-A542-0CF08B51DCC8}" type="datetimeFigureOut">
              <a:rPr lang="en-GB"/>
              <a:pPr>
                <a:defRPr/>
              </a:pPr>
              <a:t>10/09/2024</a:t>
            </a:fld>
            <a:endParaRPr lang="en-GB" dirty="0"/>
          </a:p>
        </p:txBody>
      </p:sp>
      <p:sp>
        <p:nvSpPr>
          <p:cNvPr id="5" name="Zástupný symbol pro zápatí 4">
            <a:extLst>
              <a:ext uri="{FF2B5EF4-FFF2-40B4-BE49-F238E27FC236}">
                <a16:creationId xmlns:a16="http://schemas.microsoft.com/office/drawing/2014/main" id="{B18058A7-E98A-C329-3E4B-6D0BB97ECBE8}"/>
              </a:ext>
            </a:extLst>
          </p:cNvPr>
          <p:cNvSpPr>
            <a:spLocks noGrp="1"/>
          </p:cNvSpPr>
          <p:nvPr>
            <p:ph type="ftr" sz="quarter" idx="11"/>
          </p:nvPr>
        </p:nvSpPr>
        <p:spPr/>
        <p:txBody>
          <a:bodyPr/>
          <a:lstStyle>
            <a:lvl1pPr>
              <a:defRPr/>
            </a:lvl1pPr>
          </a:lstStyle>
          <a:p>
            <a:pPr>
              <a:defRPr/>
            </a:pPr>
            <a:endParaRPr lang="en-GB"/>
          </a:p>
        </p:txBody>
      </p:sp>
      <p:sp>
        <p:nvSpPr>
          <p:cNvPr id="6" name="Zástupný symbol pro číslo snímku 5">
            <a:extLst>
              <a:ext uri="{FF2B5EF4-FFF2-40B4-BE49-F238E27FC236}">
                <a16:creationId xmlns:a16="http://schemas.microsoft.com/office/drawing/2014/main" id="{4F8B3D32-05EC-4737-5A26-08133A21094B}"/>
              </a:ext>
            </a:extLst>
          </p:cNvPr>
          <p:cNvSpPr>
            <a:spLocks noGrp="1"/>
          </p:cNvSpPr>
          <p:nvPr>
            <p:ph type="sldNum" sz="quarter" idx="12"/>
          </p:nvPr>
        </p:nvSpPr>
        <p:spPr/>
        <p:txBody>
          <a:bodyPr/>
          <a:lstStyle>
            <a:lvl1pPr>
              <a:defRPr/>
            </a:lvl1pPr>
          </a:lstStyle>
          <a:p>
            <a:pPr>
              <a:defRPr/>
            </a:pPr>
            <a:fld id="{F089A36C-7C1E-1D47-8850-3E13202E783F}" type="slidenum">
              <a:rPr lang="en-GB"/>
              <a:pPr>
                <a:defRPr/>
              </a:pPr>
              <a:t>‹#›</a:t>
            </a:fld>
            <a:endParaRPr lang="en-GB" dirty="0"/>
          </a:p>
        </p:txBody>
      </p:sp>
    </p:spTree>
    <p:extLst>
      <p:ext uri="{BB962C8B-B14F-4D97-AF65-F5344CB8AC3E}">
        <p14:creationId xmlns:p14="http://schemas.microsoft.com/office/powerpoint/2010/main" val="3191875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GB"/>
          </a:p>
        </p:txBody>
      </p:sp>
      <p:sp>
        <p:nvSpPr>
          <p:cNvPr id="3" name="Zástupný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B475FB21-7076-130A-3D27-91BD7B380E59}"/>
              </a:ext>
            </a:extLst>
          </p:cNvPr>
          <p:cNvSpPr>
            <a:spLocks noGrp="1"/>
          </p:cNvSpPr>
          <p:nvPr>
            <p:ph type="dt" sz="half" idx="10"/>
          </p:nvPr>
        </p:nvSpPr>
        <p:spPr/>
        <p:txBody>
          <a:bodyPr/>
          <a:lstStyle>
            <a:lvl1pPr>
              <a:defRPr/>
            </a:lvl1pPr>
          </a:lstStyle>
          <a:p>
            <a:pPr>
              <a:defRPr/>
            </a:pPr>
            <a:fld id="{5992E66C-BD7B-7340-B915-4085E81FD2A0}" type="datetimeFigureOut">
              <a:rPr lang="en-GB"/>
              <a:pPr>
                <a:defRPr/>
              </a:pPr>
              <a:t>10/09/2024</a:t>
            </a:fld>
            <a:endParaRPr lang="en-GB" dirty="0"/>
          </a:p>
        </p:txBody>
      </p:sp>
      <p:sp>
        <p:nvSpPr>
          <p:cNvPr id="5" name="Zástupný symbol pro zápatí 4">
            <a:extLst>
              <a:ext uri="{FF2B5EF4-FFF2-40B4-BE49-F238E27FC236}">
                <a16:creationId xmlns:a16="http://schemas.microsoft.com/office/drawing/2014/main" id="{77E973A2-1ED5-35C2-F5B4-7E5DCEA169A2}"/>
              </a:ext>
            </a:extLst>
          </p:cNvPr>
          <p:cNvSpPr>
            <a:spLocks noGrp="1"/>
          </p:cNvSpPr>
          <p:nvPr>
            <p:ph type="ftr" sz="quarter" idx="11"/>
          </p:nvPr>
        </p:nvSpPr>
        <p:spPr/>
        <p:txBody>
          <a:bodyPr/>
          <a:lstStyle>
            <a:lvl1pPr>
              <a:defRPr/>
            </a:lvl1pPr>
          </a:lstStyle>
          <a:p>
            <a:pPr>
              <a:defRPr/>
            </a:pPr>
            <a:endParaRPr lang="en-GB"/>
          </a:p>
        </p:txBody>
      </p:sp>
      <p:sp>
        <p:nvSpPr>
          <p:cNvPr id="6" name="Zástupný symbol pro číslo snímku 5">
            <a:extLst>
              <a:ext uri="{FF2B5EF4-FFF2-40B4-BE49-F238E27FC236}">
                <a16:creationId xmlns:a16="http://schemas.microsoft.com/office/drawing/2014/main" id="{D7462FC7-9518-E041-2FBB-DD468A8D446A}"/>
              </a:ext>
            </a:extLst>
          </p:cNvPr>
          <p:cNvSpPr>
            <a:spLocks noGrp="1"/>
          </p:cNvSpPr>
          <p:nvPr>
            <p:ph type="sldNum" sz="quarter" idx="12"/>
          </p:nvPr>
        </p:nvSpPr>
        <p:spPr/>
        <p:txBody>
          <a:bodyPr/>
          <a:lstStyle>
            <a:lvl1pPr>
              <a:defRPr/>
            </a:lvl1pPr>
          </a:lstStyle>
          <a:p>
            <a:pPr>
              <a:defRPr/>
            </a:pPr>
            <a:fld id="{21F3D95D-5D77-CE4D-BDF2-DFBEB7770451}" type="slidenum">
              <a:rPr lang="en-GB"/>
              <a:pPr>
                <a:defRPr/>
              </a:pPr>
              <a:t>‹#›</a:t>
            </a:fld>
            <a:endParaRPr lang="en-GB" dirty="0"/>
          </a:p>
        </p:txBody>
      </p:sp>
    </p:spTree>
    <p:extLst>
      <p:ext uri="{BB962C8B-B14F-4D97-AF65-F5344CB8AC3E}">
        <p14:creationId xmlns:p14="http://schemas.microsoft.com/office/powerpoint/2010/main" val="358751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obsah 2"/>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obsah 3"/>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3">
            <a:extLst>
              <a:ext uri="{FF2B5EF4-FFF2-40B4-BE49-F238E27FC236}">
                <a16:creationId xmlns:a16="http://schemas.microsoft.com/office/drawing/2014/main" id="{6C9C814F-A4B6-FFB0-30E0-A16B3810178E}"/>
              </a:ext>
            </a:extLst>
          </p:cNvPr>
          <p:cNvSpPr>
            <a:spLocks noGrp="1"/>
          </p:cNvSpPr>
          <p:nvPr>
            <p:ph type="dt" sz="half" idx="10"/>
          </p:nvPr>
        </p:nvSpPr>
        <p:spPr/>
        <p:txBody>
          <a:bodyPr/>
          <a:lstStyle>
            <a:lvl1pPr>
              <a:defRPr/>
            </a:lvl1pPr>
          </a:lstStyle>
          <a:p>
            <a:pPr>
              <a:defRPr/>
            </a:pPr>
            <a:fld id="{F1F52FDA-476E-7244-AFF0-991111142997}" type="datetimeFigureOut">
              <a:rPr lang="en-GB"/>
              <a:pPr>
                <a:defRPr/>
              </a:pPr>
              <a:t>10/09/2024</a:t>
            </a:fld>
            <a:endParaRPr lang="en-GB" dirty="0"/>
          </a:p>
        </p:txBody>
      </p:sp>
      <p:sp>
        <p:nvSpPr>
          <p:cNvPr id="6" name="Zástupný symbol pro zápatí 4">
            <a:extLst>
              <a:ext uri="{FF2B5EF4-FFF2-40B4-BE49-F238E27FC236}">
                <a16:creationId xmlns:a16="http://schemas.microsoft.com/office/drawing/2014/main" id="{18F9355D-F121-51B6-002E-529898F9558D}"/>
              </a:ext>
            </a:extLst>
          </p:cNvPr>
          <p:cNvSpPr>
            <a:spLocks noGrp="1"/>
          </p:cNvSpPr>
          <p:nvPr>
            <p:ph type="ftr" sz="quarter" idx="11"/>
          </p:nvPr>
        </p:nvSpPr>
        <p:spPr/>
        <p:txBody>
          <a:bodyPr/>
          <a:lstStyle>
            <a:lvl1pPr>
              <a:defRPr/>
            </a:lvl1pPr>
          </a:lstStyle>
          <a:p>
            <a:pPr>
              <a:defRPr/>
            </a:pPr>
            <a:endParaRPr lang="en-GB"/>
          </a:p>
        </p:txBody>
      </p:sp>
      <p:sp>
        <p:nvSpPr>
          <p:cNvPr id="7" name="Zástupný symbol pro číslo snímku 5">
            <a:extLst>
              <a:ext uri="{FF2B5EF4-FFF2-40B4-BE49-F238E27FC236}">
                <a16:creationId xmlns:a16="http://schemas.microsoft.com/office/drawing/2014/main" id="{5F31F0D8-1483-C0B4-EFE0-ECA959A9AA3C}"/>
              </a:ext>
            </a:extLst>
          </p:cNvPr>
          <p:cNvSpPr>
            <a:spLocks noGrp="1"/>
          </p:cNvSpPr>
          <p:nvPr>
            <p:ph type="sldNum" sz="quarter" idx="12"/>
          </p:nvPr>
        </p:nvSpPr>
        <p:spPr/>
        <p:txBody>
          <a:bodyPr/>
          <a:lstStyle>
            <a:lvl1pPr>
              <a:defRPr/>
            </a:lvl1pPr>
          </a:lstStyle>
          <a:p>
            <a:pPr>
              <a:defRPr/>
            </a:pPr>
            <a:fld id="{2CBDEB7B-5B30-134E-876D-8CD0757D9024}" type="slidenum">
              <a:rPr lang="en-GB"/>
              <a:pPr>
                <a:defRPr/>
              </a:pPr>
              <a:t>‹#›</a:t>
            </a:fld>
            <a:endParaRPr lang="en-GB" dirty="0"/>
          </a:p>
        </p:txBody>
      </p:sp>
    </p:spTree>
    <p:extLst>
      <p:ext uri="{BB962C8B-B14F-4D97-AF65-F5344CB8AC3E}">
        <p14:creationId xmlns:p14="http://schemas.microsoft.com/office/powerpoint/2010/main" val="29447651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endParaRPr lang="en-GB"/>
          </a:p>
        </p:txBody>
      </p:sp>
      <p:sp>
        <p:nvSpPr>
          <p:cNvPr id="3" name="Zástupný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3">
            <a:extLst>
              <a:ext uri="{FF2B5EF4-FFF2-40B4-BE49-F238E27FC236}">
                <a16:creationId xmlns:a16="http://schemas.microsoft.com/office/drawing/2014/main" id="{89892A01-CBF5-BF4E-DDE1-EF14ADBA3908}"/>
              </a:ext>
            </a:extLst>
          </p:cNvPr>
          <p:cNvSpPr>
            <a:spLocks noGrp="1"/>
          </p:cNvSpPr>
          <p:nvPr>
            <p:ph type="dt" sz="half" idx="10"/>
          </p:nvPr>
        </p:nvSpPr>
        <p:spPr/>
        <p:txBody>
          <a:bodyPr/>
          <a:lstStyle>
            <a:lvl1pPr>
              <a:defRPr/>
            </a:lvl1pPr>
          </a:lstStyle>
          <a:p>
            <a:pPr>
              <a:defRPr/>
            </a:pPr>
            <a:fld id="{A024AE45-D351-7F42-B0AE-2B0834D21E8A}" type="datetimeFigureOut">
              <a:rPr lang="en-GB"/>
              <a:pPr>
                <a:defRPr/>
              </a:pPr>
              <a:t>10/09/2024</a:t>
            </a:fld>
            <a:endParaRPr lang="en-GB" dirty="0"/>
          </a:p>
        </p:txBody>
      </p:sp>
      <p:sp>
        <p:nvSpPr>
          <p:cNvPr id="8" name="Zástupný symbol pro zápatí 4">
            <a:extLst>
              <a:ext uri="{FF2B5EF4-FFF2-40B4-BE49-F238E27FC236}">
                <a16:creationId xmlns:a16="http://schemas.microsoft.com/office/drawing/2014/main" id="{6502778A-64EC-32CC-362E-DABB5A1A4BE2}"/>
              </a:ext>
            </a:extLst>
          </p:cNvPr>
          <p:cNvSpPr>
            <a:spLocks noGrp="1"/>
          </p:cNvSpPr>
          <p:nvPr>
            <p:ph type="ftr" sz="quarter" idx="11"/>
          </p:nvPr>
        </p:nvSpPr>
        <p:spPr/>
        <p:txBody>
          <a:bodyPr/>
          <a:lstStyle>
            <a:lvl1pPr>
              <a:defRPr/>
            </a:lvl1pPr>
          </a:lstStyle>
          <a:p>
            <a:pPr>
              <a:defRPr/>
            </a:pPr>
            <a:endParaRPr lang="en-GB"/>
          </a:p>
        </p:txBody>
      </p:sp>
      <p:sp>
        <p:nvSpPr>
          <p:cNvPr id="9" name="Zástupný symbol pro číslo snímku 5">
            <a:extLst>
              <a:ext uri="{FF2B5EF4-FFF2-40B4-BE49-F238E27FC236}">
                <a16:creationId xmlns:a16="http://schemas.microsoft.com/office/drawing/2014/main" id="{9D17094C-032E-0208-985C-97169A25722C}"/>
              </a:ext>
            </a:extLst>
          </p:cNvPr>
          <p:cNvSpPr>
            <a:spLocks noGrp="1"/>
          </p:cNvSpPr>
          <p:nvPr>
            <p:ph type="sldNum" sz="quarter" idx="12"/>
          </p:nvPr>
        </p:nvSpPr>
        <p:spPr/>
        <p:txBody>
          <a:bodyPr/>
          <a:lstStyle>
            <a:lvl1pPr>
              <a:defRPr/>
            </a:lvl1pPr>
          </a:lstStyle>
          <a:p>
            <a:pPr>
              <a:defRPr/>
            </a:pPr>
            <a:fld id="{B47693F6-6984-8F45-A360-24B76FB313D6}" type="slidenum">
              <a:rPr lang="en-GB"/>
              <a:pPr>
                <a:defRPr/>
              </a:pPr>
              <a:t>‹#›</a:t>
            </a:fld>
            <a:endParaRPr lang="en-GB" dirty="0"/>
          </a:p>
        </p:txBody>
      </p:sp>
    </p:spTree>
    <p:extLst>
      <p:ext uri="{BB962C8B-B14F-4D97-AF65-F5344CB8AC3E}">
        <p14:creationId xmlns:p14="http://schemas.microsoft.com/office/powerpoint/2010/main" val="3217444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datum 3">
            <a:extLst>
              <a:ext uri="{FF2B5EF4-FFF2-40B4-BE49-F238E27FC236}">
                <a16:creationId xmlns:a16="http://schemas.microsoft.com/office/drawing/2014/main" id="{57CAB66C-93AB-84E3-F039-1C7E08671E17}"/>
              </a:ext>
            </a:extLst>
          </p:cNvPr>
          <p:cNvSpPr>
            <a:spLocks noGrp="1"/>
          </p:cNvSpPr>
          <p:nvPr>
            <p:ph type="dt" sz="half" idx="10"/>
          </p:nvPr>
        </p:nvSpPr>
        <p:spPr/>
        <p:txBody>
          <a:bodyPr/>
          <a:lstStyle>
            <a:lvl1pPr>
              <a:defRPr/>
            </a:lvl1pPr>
          </a:lstStyle>
          <a:p>
            <a:pPr>
              <a:defRPr/>
            </a:pPr>
            <a:fld id="{F8843BE8-45FD-1843-B0EE-EAB001050173}" type="datetimeFigureOut">
              <a:rPr lang="en-GB"/>
              <a:pPr>
                <a:defRPr/>
              </a:pPr>
              <a:t>10/09/2024</a:t>
            </a:fld>
            <a:endParaRPr lang="en-GB" dirty="0"/>
          </a:p>
        </p:txBody>
      </p:sp>
      <p:sp>
        <p:nvSpPr>
          <p:cNvPr id="4" name="Zástupný symbol pro zápatí 4">
            <a:extLst>
              <a:ext uri="{FF2B5EF4-FFF2-40B4-BE49-F238E27FC236}">
                <a16:creationId xmlns:a16="http://schemas.microsoft.com/office/drawing/2014/main" id="{559BB2FA-0D5F-1A2D-4989-CA3F2A234E72}"/>
              </a:ext>
            </a:extLst>
          </p:cNvPr>
          <p:cNvSpPr>
            <a:spLocks noGrp="1"/>
          </p:cNvSpPr>
          <p:nvPr>
            <p:ph type="ftr" sz="quarter" idx="11"/>
          </p:nvPr>
        </p:nvSpPr>
        <p:spPr/>
        <p:txBody>
          <a:bodyPr/>
          <a:lstStyle>
            <a:lvl1pPr>
              <a:defRPr/>
            </a:lvl1pPr>
          </a:lstStyle>
          <a:p>
            <a:pPr>
              <a:defRPr/>
            </a:pPr>
            <a:endParaRPr lang="en-GB"/>
          </a:p>
        </p:txBody>
      </p:sp>
      <p:sp>
        <p:nvSpPr>
          <p:cNvPr id="5" name="Zástupný symbol pro číslo snímku 5">
            <a:extLst>
              <a:ext uri="{FF2B5EF4-FFF2-40B4-BE49-F238E27FC236}">
                <a16:creationId xmlns:a16="http://schemas.microsoft.com/office/drawing/2014/main" id="{97064A58-003C-8A25-AE5C-E02FBCE00536}"/>
              </a:ext>
            </a:extLst>
          </p:cNvPr>
          <p:cNvSpPr>
            <a:spLocks noGrp="1"/>
          </p:cNvSpPr>
          <p:nvPr>
            <p:ph type="sldNum" sz="quarter" idx="12"/>
          </p:nvPr>
        </p:nvSpPr>
        <p:spPr/>
        <p:txBody>
          <a:bodyPr/>
          <a:lstStyle>
            <a:lvl1pPr>
              <a:defRPr/>
            </a:lvl1pPr>
          </a:lstStyle>
          <a:p>
            <a:pPr>
              <a:defRPr/>
            </a:pPr>
            <a:fld id="{BD31B519-EFA4-5242-947A-A94A82CE8193}" type="slidenum">
              <a:rPr lang="en-GB"/>
              <a:pPr>
                <a:defRPr/>
              </a:pPr>
              <a:t>‹#›</a:t>
            </a:fld>
            <a:endParaRPr lang="en-GB" dirty="0"/>
          </a:p>
        </p:txBody>
      </p:sp>
    </p:spTree>
    <p:extLst>
      <p:ext uri="{BB962C8B-B14F-4D97-AF65-F5344CB8AC3E}">
        <p14:creationId xmlns:p14="http://schemas.microsoft.com/office/powerpoint/2010/main" val="36713147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a:extLst>
              <a:ext uri="{FF2B5EF4-FFF2-40B4-BE49-F238E27FC236}">
                <a16:creationId xmlns:a16="http://schemas.microsoft.com/office/drawing/2014/main" id="{E4E39A29-C70E-03F1-802D-BB245E355322}"/>
              </a:ext>
            </a:extLst>
          </p:cNvPr>
          <p:cNvSpPr>
            <a:spLocks noGrp="1"/>
          </p:cNvSpPr>
          <p:nvPr>
            <p:ph type="dt" sz="half" idx="10"/>
          </p:nvPr>
        </p:nvSpPr>
        <p:spPr/>
        <p:txBody>
          <a:bodyPr/>
          <a:lstStyle>
            <a:lvl1pPr>
              <a:defRPr/>
            </a:lvl1pPr>
          </a:lstStyle>
          <a:p>
            <a:pPr>
              <a:defRPr/>
            </a:pPr>
            <a:fld id="{B2AA5A63-5AD4-AB42-B905-A36871ED8E3A}" type="datetimeFigureOut">
              <a:rPr lang="en-GB"/>
              <a:pPr>
                <a:defRPr/>
              </a:pPr>
              <a:t>10/09/2024</a:t>
            </a:fld>
            <a:endParaRPr lang="en-GB" dirty="0"/>
          </a:p>
        </p:txBody>
      </p:sp>
      <p:sp>
        <p:nvSpPr>
          <p:cNvPr id="3" name="Zástupný symbol pro zápatí 4">
            <a:extLst>
              <a:ext uri="{FF2B5EF4-FFF2-40B4-BE49-F238E27FC236}">
                <a16:creationId xmlns:a16="http://schemas.microsoft.com/office/drawing/2014/main" id="{62BA0002-2691-9FD4-247B-DD9F5FC34DAA}"/>
              </a:ext>
            </a:extLst>
          </p:cNvPr>
          <p:cNvSpPr>
            <a:spLocks noGrp="1"/>
          </p:cNvSpPr>
          <p:nvPr>
            <p:ph type="ftr" sz="quarter" idx="11"/>
          </p:nvPr>
        </p:nvSpPr>
        <p:spPr/>
        <p:txBody>
          <a:bodyPr/>
          <a:lstStyle>
            <a:lvl1pPr>
              <a:defRPr/>
            </a:lvl1pPr>
          </a:lstStyle>
          <a:p>
            <a:pPr>
              <a:defRPr/>
            </a:pPr>
            <a:endParaRPr lang="en-GB"/>
          </a:p>
        </p:txBody>
      </p:sp>
      <p:sp>
        <p:nvSpPr>
          <p:cNvPr id="4" name="Zástupný symbol pro číslo snímku 5">
            <a:extLst>
              <a:ext uri="{FF2B5EF4-FFF2-40B4-BE49-F238E27FC236}">
                <a16:creationId xmlns:a16="http://schemas.microsoft.com/office/drawing/2014/main" id="{4C741349-439C-52AC-6522-C6FD3A7C5F05}"/>
              </a:ext>
            </a:extLst>
          </p:cNvPr>
          <p:cNvSpPr>
            <a:spLocks noGrp="1"/>
          </p:cNvSpPr>
          <p:nvPr>
            <p:ph type="sldNum" sz="quarter" idx="12"/>
          </p:nvPr>
        </p:nvSpPr>
        <p:spPr/>
        <p:txBody>
          <a:bodyPr/>
          <a:lstStyle>
            <a:lvl1pPr>
              <a:defRPr/>
            </a:lvl1pPr>
          </a:lstStyle>
          <a:p>
            <a:pPr>
              <a:defRPr/>
            </a:pPr>
            <a:fld id="{B09E03F5-45DE-C048-894C-331A72BC7D75}" type="slidenum">
              <a:rPr lang="en-GB"/>
              <a:pPr>
                <a:defRPr/>
              </a:pPr>
              <a:t>‹#›</a:t>
            </a:fld>
            <a:endParaRPr lang="en-GB" dirty="0"/>
          </a:p>
        </p:txBody>
      </p:sp>
    </p:spTree>
    <p:extLst>
      <p:ext uri="{BB962C8B-B14F-4D97-AF65-F5344CB8AC3E}">
        <p14:creationId xmlns:p14="http://schemas.microsoft.com/office/powerpoint/2010/main" val="2677180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179FEE-FD0C-C897-F865-071660AE750E}"/>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GB"/>
          </a:p>
        </p:txBody>
      </p:sp>
      <p:sp>
        <p:nvSpPr>
          <p:cNvPr id="3" name="Zástupný text 2">
            <a:extLst>
              <a:ext uri="{FF2B5EF4-FFF2-40B4-BE49-F238E27FC236}">
                <a16:creationId xmlns:a16="http://schemas.microsoft.com/office/drawing/2014/main" id="{D569BB36-E1FF-4825-786F-464E264B32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4D24B193-0F5C-DEC6-98B6-834065FF3E1D}"/>
              </a:ext>
            </a:extLst>
          </p:cNvPr>
          <p:cNvSpPr>
            <a:spLocks noGrp="1"/>
          </p:cNvSpPr>
          <p:nvPr>
            <p:ph type="dt" sz="half" idx="10"/>
          </p:nvPr>
        </p:nvSpPr>
        <p:spPr/>
        <p:txBody>
          <a:bodyPr/>
          <a:lstStyle/>
          <a:p>
            <a:fld id="{76BF84B0-ED54-824B-9334-74AE9A87F8DD}" type="datetimeFigureOut">
              <a:rPr lang="en-GB" smtClean="0"/>
              <a:t>10/09/2024</a:t>
            </a:fld>
            <a:endParaRPr lang="en-GB" dirty="0"/>
          </a:p>
        </p:txBody>
      </p:sp>
      <p:sp>
        <p:nvSpPr>
          <p:cNvPr id="5" name="Zástupný symbol pro zápatí 4">
            <a:extLst>
              <a:ext uri="{FF2B5EF4-FFF2-40B4-BE49-F238E27FC236}">
                <a16:creationId xmlns:a16="http://schemas.microsoft.com/office/drawing/2014/main" id="{E5171084-0CD5-3BFB-1674-67B8CE86707F}"/>
              </a:ext>
            </a:extLst>
          </p:cNvPr>
          <p:cNvSpPr>
            <a:spLocks noGrp="1"/>
          </p:cNvSpPr>
          <p:nvPr>
            <p:ph type="ftr" sz="quarter" idx="11"/>
          </p:nvPr>
        </p:nvSpPr>
        <p:spPr/>
        <p:txBody>
          <a:bodyPr/>
          <a:lstStyle/>
          <a:p>
            <a:endParaRPr lang="en-GB" dirty="0"/>
          </a:p>
        </p:txBody>
      </p:sp>
      <p:sp>
        <p:nvSpPr>
          <p:cNvPr id="6" name="Zástupný symbol pro číslo snímku 5">
            <a:extLst>
              <a:ext uri="{FF2B5EF4-FFF2-40B4-BE49-F238E27FC236}">
                <a16:creationId xmlns:a16="http://schemas.microsoft.com/office/drawing/2014/main" id="{C5787A7C-06DA-9BA4-13B8-D2F4D6269599}"/>
              </a:ext>
            </a:extLst>
          </p:cNvPr>
          <p:cNvSpPr>
            <a:spLocks noGrp="1"/>
          </p:cNvSpPr>
          <p:nvPr>
            <p:ph type="sldNum" sz="quarter" idx="12"/>
          </p:nvPr>
        </p:nvSpPr>
        <p:spPr/>
        <p:txBody>
          <a:bodyPr/>
          <a:lstStyle/>
          <a:p>
            <a:fld id="{09E76B8A-5DBB-8441-B3C7-F61E3315CA5A}" type="slidenum">
              <a:rPr lang="en-GB" smtClean="0"/>
              <a:t>‹#›</a:t>
            </a:fld>
            <a:endParaRPr lang="en-GB" dirty="0"/>
          </a:p>
        </p:txBody>
      </p:sp>
    </p:spTree>
    <p:extLst>
      <p:ext uri="{BB962C8B-B14F-4D97-AF65-F5344CB8AC3E}">
        <p14:creationId xmlns:p14="http://schemas.microsoft.com/office/powerpoint/2010/main" val="2903578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3">
            <a:extLst>
              <a:ext uri="{FF2B5EF4-FFF2-40B4-BE49-F238E27FC236}">
                <a16:creationId xmlns:a16="http://schemas.microsoft.com/office/drawing/2014/main" id="{00BD3DA9-9534-3F2B-7706-E11A4F24BD67}"/>
              </a:ext>
            </a:extLst>
          </p:cNvPr>
          <p:cNvSpPr>
            <a:spLocks noGrp="1"/>
          </p:cNvSpPr>
          <p:nvPr>
            <p:ph type="dt" sz="half" idx="10"/>
          </p:nvPr>
        </p:nvSpPr>
        <p:spPr/>
        <p:txBody>
          <a:bodyPr/>
          <a:lstStyle>
            <a:lvl1pPr>
              <a:defRPr/>
            </a:lvl1pPr>
          </a:lstStyle>
          <a:p>
            <a:pPr>
              <a:defRPr/>
            </a:pPr>
            <a:fld id="{BD5A0408-1214-4045-AE80-89061FA31AE7}" type="datetimeFigureOut">
              <a:rPr lang="en-GB"/>
              <a:pPr>
                <a:defRPr/>
              </a:pPr>
              <a:t>10/09/2024</a:t>
            </a:fld>
            <a:endParaRPr lang="en-GB" dirty="0"/>
          </a:p>
        </p:txBody>
      </p:sp>
      <p:sp>
        <p:nvSpPr>
          <p:cNvPr id="6" name="Zástupný symbol pro zápatí 4">
            <a:extLst>
              <a:ext uri="{FF2B5EF4-FFF2-40B4-BE49-F238E27FC236}">
                <a16:creationId xmlns:a16="http://schemas.microsoft.com/office/drawing/2014/main" id="{0C5722E0-43B5-1201-807C-F208A0006244}"/>
              </a:ext>
            </a:extLst>
          </p:cNvPr>
          <p:cNvSpPr>
            <a:spLocks noGrp="1"/>
          </p:cNvSpPr>
          <p:nvPr>
            <p:ph type="ftr" sz="quarter" idx="11"/>
          </p:nvPr>
        </p:nvSpPr>
        <p:spPr/>
        <p:txBody>
          <a:bodyPr/>
          <a:lstStyle>
            <a:lvl1pPr>
              <a:defRPr/>
            </a:lvl1pPr>
          </a:lstStyle>
          <a:p>
            <a:pPr>
              <a:defRPr/>
            </a:pPr>
            <a:endParaRPr lang="en-GB"/>
          </a:p>
        </p:txBody>
      </p:sp>
      <p:sp>
        <p:nvSpPr>
          <p:cNvPr id="7" name="Zástupný symbol pro číslo snímku 5">
            <a:extLst>
              <a:ext uri="{FF2B5EF4-FFF2-40B4-BE49-F238E27FC236}">
                <a16:creationId xmlns:a16="http://schemas.microsoft.com/office/drawing/2014/main" id="{200041D1-DC26-BA2F-714B-0BBE0B0D41B3}"/>
              </a:ext>
            </a:extLst>
          </p:cNvPr>
          <p:cNvSpPr>
            <a:spLocks noGrp="1"/>
          </p:cNvSpPr>
          <p:nvPr>
            <p:ph type="sldNum" sz="quarter" idx="12"/>
          </p:nvPr>
        </p:nvSpPr>
        <p:spPr/>
        <p:txBody>
          <a:bodyPr/>
          <a:lstStyle>
            <a:lvl1pPr>
              <a:defRPr/>
            </a:lvl1pPr>
          </a:lstStyle>
          <a:p>
            <a:pPr>
              <a:defRPr/>
            </a:pPr>
            <a:fld id="{D3FD7DF4-6B01-D84A-84A2-D237C0BD7EBF}" type="slidenum">
              <a:rPr lang="en-GB"/>
              <a:pPr>
                <a:defRPr/>
              </a:pPr>
              <a:t>‹#›</a:t>
            </a:fld>
            <a:endParaRPr lang="en-GB" dirty="0"/>
          </a:p>
        </p:txBody>
      </p:sp>
    </p:spTree>
    <p:extLst>
      <p:ext uri="{BB962C8B-B14F-4D97-AF65-F5344CB8AC3E}">
        <p14:creationId xmlns:p14="http://schemas.microsoft.com/office/powerpoint/2010/main" val="2059943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symbol obrázku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Zástupný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3">
            <a:extLst>
              <a:ext uri="{FF2B5EF4-FFF2-40B4-BE49-F238E27FC236}">
                <a16:creationId xmlns:a16="http://schemas.microsoft.com/office/drawing/2014/main" id="{4BC4F796-D4E4-2C0B-B888-B16AEDDDE484}"/>
              </a:ext>
            </a:extLst>
          </p:cNvPr>
          <p:cNvSpPr>
            <a:spLocks noGrp="1"/>
          </p:cNvSpPr>
          <p:nvPr>
            <p:ph type="dt" sz="half" idx="10"/>
          </p:nvPr>
        </p:nvSpPr>
        <p:spPr/>
        <p:txBody>
          <a:bodyPr/>
          <a:lstStyle>
            <a:lvl1pPr>
              <a:defRPr/>
            </a:lvl1pPr>
          </a:lstStyle>
          <a:p>
            <a:pPr>
              <a:defRPr/>
            </a:pPr>
            <a:fld id="{E3D79A96-30AF-0445-8B22-FD5F3CDDEAD4}" type="datetimeFigureOut">
              <a:rPr lang="en-GB"/>
              <a:pPr>
                <a:defRPr/>
              </a:pPr>
              <a:t>10/09/2024</a:t>
            </a:fld>
            <a:endParaRPr lang="en-GB" dirty="0"/>
          </a:p>
        </p:txBody>
      </p:sp>
      <p:sp>
        <p:nvSpPr>
          <p:cNvPr id="6" name="Zástupný symbol pro zápatí 4">
            <a:extLst>
              <a:ext uri="{FF2B5EF4-FFF2-40B4-BE49-F238E27FC236}">
                <a16:creationId xmlns:a16="http://schemas.microsoft.com/office/drawing/2014/main" id="{AB1F683A-B27C-90C7-4A01-DD03D1BC4044}"/>
              </a:ext>
            </a:extLst>
          </p:cNvPr>
          <p:cNvSpPr>
            <a:spLocks noGrp="1"/>
          </p:cNvSpPr>
          <p:nvPr>
            <p:ph type="ftr" sz="quarter" idx="11"/>
          </p:nvPr>
        </p:nvSpPr>
        <p:spPr/>
        <p:txBody>
          <a:bodyPr/>
          <a:lstStyle>
            <a:lvl1pPr>
              <a:defRPr/>
            </a:lvl1pPr>
          </a:lstStyle>
          <a:p>
            <a:pPr>
              <a:defRPr/>
            </a:pPr>
            <a:endParaRPr lang="en-GB"/>
          </a:p>
        </p:txBody>
      </p:sp>
      <p:sp>
        <p:nvSpPr>
          <p:cNvPr id="7" name="Zástupný symbol pro číslo snímku 5">
            <a:extLst>
              <a:ext uri="{FF2B5EF4-FFF2-40B4-BE49-F238E27FC236}">
                <a16:creationId xmlns:a16="http://schemas.microsoft.com/office/drawing/2014/main" id="{6D26F7BA-4283-EAB7-3869-DF492A9F5674}"/>
              </a:ext>
            </a:extLst>
          </p:cNvPr>
          <p:cNvSpPr>
            <a:spLocks noGrp="1"/>
          </p:cNvSpPr>
          <p:nvPr>
            <p:ph type="sldNum" sz="quarter" idx="12"/>
          </p:nvPr>
        </p:nvSpPr>
        <p:spPr/>
        <p:txBody>
          <a:bodyPr/>
          <a:lstStyle>
            <a:lvl1pPr>
              <a:defRPr/>
            </a:lvl1pPr>
          </a:lstStyle>
          <a:p>
            <a:pPr>
              <a:defRPr/>
            </a:pPr>
            <a:fld id="{8BA0AA08-6066-DD46-B9AA-6771B8AA1843}" type="slidenum">
              <a:rPr lang="en-GB"/>
              <a:pPr>
                <a:defRPr/>
              </a:pPr>
              <a:t>‹#›</a:t>
            </a:fld>
            <a:endParaRPr lang="en-GB" dirty="0"/>
          </a:p>
        </p:txBody>
      </p:sp>
    </p:spTree>
    <p:extLst>
      <p:ext uri="{BB962C8B-B14F-4D97-AF65-F5344CB8AC3E}">
        <p14:creationId xmlns:p14="http://schemas.microsoft.com/office/powerpoint/2010/main" val="12974099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AB48F612-37F3-564B-539A-C88D1B6C2350}"/>
              </a:ext>
            </a:extLst>
          </p:cNvPr>
          <p:cNvSpPr>
            <a:spLocks noGrp="1"/>
          </p:cNvSpPr>
          <p:nvPr>
            <p:ph type="dt" sz="half" idx="10"/>
          </p:nvPr>
        </p:nvSpPr>
        <p:spPr/>
        <p:txBody>
          <a:bodyPr/>
          <a:lstStyle>
            <a:lvl1pPr>
              <a:defRPr/>
            </a:lvl1pPr>
          </a:lstStyle>
          <a:p>
            <a:pPr>
              <a:defRPr/>
            </a:pPr>
            <a:fld id="{25E2631A-C5C1-D149-A0E4-C7A4BEA587E0}" type="datetimeFigureOut">
              <a:rPr lang="en-GB"/>
              <a:pPr>
                <a:defRPr/>
              </a:pPr>
              <a:t>10/09/2024</a:t>
            </a:fld>
            <a:endParaRPr lang="en-GB" dirty="0"/>
          </a:p>
        </p:txBody>
      </p:sp>
      <p:sp>
        <p:nvSpPr>
          <p:cNvPr id="5" name="Zástupný symbol pro zápatí 4">
            <a:extLst>
              <a:ext uri="{FF2B5EF4-FFF2-40B4-BE49-F238E27FC236}">
                <a16:creationId xmlns:a16="http://schemas.microsoft.com/office/drawing/2014/main" id="{4BC77836-EB8B-F2F4-BF21-659DA03A90E9}"/>
              </a:ext>
            </a:extLst>
          </p:cNvPr>
          <p:cNvSpPr>
            <a:spLocks noGrp="1"/>
          </p:cNvSpPr>
          <p:nvPr>
            <p:ph type="ftr" sz="quarter" idx="11"/>
          </p:nvPr>
        </p:nvSpPr>
        <p:spPr/>
        <p:txBody>
          <a:bodyPr/>
          <a:lstStyle>
            <a:lvl1pPr>
              <a:defRPr/>
            </a:lvl1pPr>
          </a:lstStyle>
          <a:p>
            <a:pPr>
              <a:defRPr/>
            </a:pPr>
            <a:endParaRPr lang="en-GB"/>
          </a:p>
        </p:txBody>
      </p:sp>
      <p:sp>
        <p:nvSpPr>
          <p:cNvPr id="6" name="Zástupný symbol pro číslo snímku 5">
            <a:extLst>
              <a:ext uri="{FF2B5EF4-FFF2-40B4-BE49-F238E27FC236}">
                <a16:creationId xmlns:a16="http://schemas.microsoft.com/office/drawing/2014/main" id="{08011777-114E-3ABB-F7F3-8EEFFA253141}"/>
              </a:ext>
            </a:extLst>
          </p:cNvPr>
          <p:cNvSpPr>
            <a:spLocks noGrp="1"/>
          </p:cNvSpPr>
          <p:nvPr>
            <p:ph type="sldNum" sz="quarter" idx="12"/>
          </p:nvPr>
        </p:nvSpPr>
        <p:spPr/>
        <p:txBody>
          <a:bodyPr/>
          <a:lstStyle>
            <a:lvl1pPr>
              <a:defRPr/>
            </a:lvl1pPr>
          </a:lstStyle>
          <a:p>
            <a:pPr>
              <a:defRPr/>
            </a:pPr>
            <a:fld id="{ABB54924-4F58-2D4A-8854-BB921B5DF1C6}" type="slidenum">
              <a:rPr lang="en-GB"/>
              <a:pPr>
                <a:defRPr/>
              </a:pPr>
              <a:t>‹#›</a:t>
            </a:fld>
            <a:endParaRPr lang="en-GB" dirty="0"/>
          </a:p>
        </p:txBody>
      </p:sp>
    </p:spTree>
    <p:extLst>
      <p:ext uri="{BB962C8B-B14F-4D97-AF65-F5344CB8AC3E}">
        <p14:creationId xmlns:p14="http://schemas.microsoft.com/office/powerpoint/2010/main" val="24940947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endParaRPr lang="en-GB"/>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61F7BD95-02C1-4CC8-76F6-DBE5546549F4}"/>
              </a:ext>
            </a:extLst>
          </p:cNvPr>
          <p:cNvSpPr>
            <a:spLocks noGrp="1"/>
          </p:cNvSpPr>
          <p:nvPr>
            <p:ph type="dt" sz="half" idx="10"/>
          </p:nvPr>
        </p:nvSpPr>
        <p:spPr/>
        <p:txBody>
          <a:bodyPr/>
          <a:lstStyle>
            <a:lvl1pPr>
              <a:defRPr/>
            </a:lvl1pPr>
          </a:lstStyle>
          <a:p>
            <a:pPr>
              <a:defRPr/>
            </a:pPr>
            <a:fld id="{2F109F8B-F5BF-D747-A47E-F62843DB3AF0}" type="datetimeFigureOut">
              <a:rPr lang="en-GB"/>
              <a:pPr>
                <a:defRPr/>
              </a:pPr>
              <a:t>10/09/2024</a:t>
            </a:fld>
            <a:endParaRPr lang="en-GB" dirty="0"/>
          </a:p>
        </p:txBody>
      </p:sp>
      <p:sp>
        <p:nvSpPr>
          <p:cNvPr id="5" name="Zástupný symbol pro zápatí 4">
            <a:extLst>
              <a:ext uri="{FF2B5EF4-FFF2-40B4-BE49-F238E27FC236}">
                <a16:creationId xmlns:a16="http://schemas.microsoft.com/office/drawing/2014/main" id="{E7BF132F-6FAB-1825-0FC7-7CE684EA41DF}"/>
              </a:ext>
            </a:extLst>
          </p:cNvPr>
          <p:cNvSpPr>
            <a:spLocks noGrp="1"/>
          </p:cNvSpPr>
          <p:nvPr>
            <p:ph type="ftr" sz="quarter" idx="11"/>
          </p:nvPr>
        </p:nvSpPr>
        <p:spPr/>
        <p:txBody>
          <a:bodyPr/>
          <a:lstStyle>
            <a:lvl1pPr>
              <a:defRPr/>
            </a:lvl1pPr>
          </a:lstStyle>
          <a:p>
            <a:pPr>
              <a:defRPr/>
            </a:pPr>
            <a:endParaRPr lang="en-GB"/>
          </a:p>
        </p:txBody>
      </p:sp>
      <p:sp>
        <p:nvSpPr>
          <p:cNvPr id="6" name="Zástupný symbol pro číslo snímku 5">
            <a:extLst>
              <a:ext uri="{FF2B5EF4-FFF2-40B4-BE49-F238E27FC236}">
                <a16:creationId xmlns:a16="http://schemas.microsoft.com/office/drawing/2014/main" id="{91CF14BC-0CC9-ADCF-B49F-529D23E3FF97}"/>
              </a:ext>
            </a:extLst>
          </p:cNvPr>
          <p:cNvSpPr>
            <a:spLocks noGrp="1"/>
          </p:cNvSpPr>
          <p:nvPr>
            <p:ph type="sldNum" sz="quarter" idx="12"/>
          </p:nvPr>
        </p:nvSpPr>
        <p:spPr/>
        <p:txBody>
          <a:bodyPr/>
          <a:lstStyle>
            <a:lvl1pPr>
              <a:defRPr/>
            </a:lvl1pPr>
          </a:lstStyle>
          <a:p>
            <a:pPr>
              <a:defRPr/>
            </a:pPr>
            <a:fld id="{7F25DCBD-78C4-1149-A2FB-6334F7FB81A4}" type="slidenum">
              <a:rPr lang="en-GB"/>
              <a:pPr>
                <a:defRPr/>
              </a:pPr>
              <a:t>‹#›</a:t>
            </a:fld>
            <a:endParaRPr lang="en-GB" dirty="0"/>
          </a:p>
        </p:txBody>
      </p:sp>
    </p:spTree>
    <p:extLst>
      <p:ext uri="{BB962C8B-B14F-4D97-AF65-F5344CB8AC3E}">
        <p14:creationId xmlns:p14="http://schemas.microsoft.com/office/powerpoint/2010/main" val="33017806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666829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661781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904365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5522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847022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62151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06BD0A-13D9-D8F6-4227-504CFF192D63}"/>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44D67B92-97B3-80D1-4A91-FC7709EC00DD}"/>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obsah 3">
            <a:extLst>
              <a:ext uri="{FF2B5EF4-FFF2-40B4-BE49-F238E27FC236}">
                <a16:creationId xmlns:a16="http://schemas.microsoft.com/office/drawing/2014/main" id="{9BF59F83-8327-5F08-508D-44993635413A}"/>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a:extLst>
              <a:ext uri="{FF2B5EF4-FFF2-40B4-BE49-F238E27FC236}">
                <a16:creationId xmlns:a16="http://schemas.microsoft.com/office/drawing/2014/main" id="{1593D305-D1F9-4F41-ECEC-9366F4C9D631}"/>
              </a:ext>
            </a:extLst>
          </p:cNvPr>
          <p:cNvSpPr>
            <a:spLocks noGrp="1"/>
          </p:cNvSpPr>
          <p:nvPr>
            <p:ph type="dt" sz="half" idx="10"/>
          </p:nvPr>
        </p:nvSpPr>
        <p:spPr/>
        <p:txBody>
          <a:bodyPr/>
          <a:lstStyle/>
          <a:p>
            <a:fld id="{76BF84B0-ED54-824B-9334-74AE9A87F8DD}" type="datetimeFigureOut">
              <a:rPr lang="en-GB" smtClean="0"/>
              <a:t>10/09/2024</a:t>
            </a:fld>
            <a:endParaRPr lang="en-GB" dirty="0"/>
          </a:p>
        </p:txBody>
      </p:sp>
      <p:sp>
        <p:nvSpPr>
          <p:cNvPr id="6" name="Zástupný symbol pro zápatí 5">
            <a:extLst>
              <a:ext uri="{FF2B5EF4-FFF2-40B4-BE49-F238E27FC236}">
                <a16:creationId xmlns:a16="http://schemas.microsoft.com/office/drawing/2014/main" id="{8439683B-1D1A-4581-AF06-7BC5A4140F80}"/>
              </a:ext>
            </a:extLst>
          </p:cNvPr>
          <p:cNvSpPr>
            <a:spLocks noGrp="1"/>
          </p:cNvSpPr>
          <p:nvPr>
            <p:ph type="ftr" sz="quarter" idx="11"/>
          </p:nvPr>
        </p:nvSpPr>
        <p:spPr/>
        <p:txBody>
          <a:bodyPr/>
          <a:lstStyle/>
          <a:p>
            <a:endParaRPr lang="en-GB" dirty="0"/>
          </a:p>
        </p:txBody>
      </p:sp>
      <p:sp>
        <p:nvSpPr>
          <p:cNvPr id="7" name="Zástupný symbol pro číslo snímku 6">
            <a:extLst>
              <a:ext uri="{FF2B5EF4-FFF2-40B4-BE49-F238E27FC236}">
                <a16:creationId xmlns:a16="http://schemas.microsoft.com/office/drawing/2014/main" id="{1BCE2079-689A-03F3-5441-64F6225C98E7}"/>
              </a:ext>
            </a:extLst>
          </p:cNvPr>
          <p:cNvSpPr>
            <a:spLocks noGrp="1"/>
          </p:cNvSpPr>
          <p:nvPr>
            <p:ph type="sldNum" sz="quarter" idx="12"/>
          </p:nvPr>
        </p:nvSpPr>
        <p:spPr/>
        <p:txBody>
          <a:bodyPr/>
          <a:lstStyle/>
          <a:p>
            <a:fld id="{09E76B8A-5DBB-8441-B3C7-F61E3315CA5A}" type="slidenum">
              <a:rPr lang="en-GB" smtClean="0"/>
              <a:t>‹#›</a:t>
            </a:fld>
            <a:endParaRPr lang="en-GB" dirty="0"/>
          </a:p>
        </p:txBody>
      </p:sp>
    </p:spTree>
    <p:extLst>
      <p:ext uri="{BB962C8B-B14F-4D97-AF65-F5344CB8AC3E}">
        <p14:creationId xmlns:p14="http://schemas.microsoft.com/office/powerpoint/2010/main" val="6971923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012671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907340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513009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75630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GB"/>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GB"/>
          </a:p>
        </p:txBody>
      </p:sp>
      <p:sp>
        <p:nvSpPr>
          <p:cNvPr id="4" name="Zástupný symbol pro datum 3">
            <a:extLst>
              <a:ext uri="{FF2B5EF4-FFF2-40B4-BE49-F238E27FC236}">
                <a16:creationId xmlns:a16="http://schemas.microsoft.com/office/drawing/2014/main" id="{38AB3B6E-2653-2B1F-9FFA-045EEC84CD11}"/>
              </a:ext>
            </a:extLst>
          </p:cNvPr>
          <p:cNvSpPr>
            <a:spLocks noGrp="1"/>
          </p:cNvSpPr>
          <p:nvPr>
            <p:ph type="dt" sz="half" idx="10"/>
          </p:nvPr>
        </p:nvSpPr>
        <p:spPr/>
        <p:txBody>
          <a:bodyPr/>
          <a:lstStyle>
            <a:lvl1pPr>
              <a:defRPr/>
            </a:lvl1pPr>
          </a:lstStyle>
          <a:p>
            <a:pPr>
              <a:defRPr/>
            </a:pPr>
            <a:fld id="{75273D5D-2ED0-4710-8547-C339C141E8DD}" type="datetimeFigureOut">
              <a:rPr lang="en-GB"/>
              <a:pPr>
                <a:defRPr/>
              </a:pPr>
              <a:t>10/09/2024</a:t>
            </a:fld>
            <a:endParaRPr lang="en-GB" dirty="0"/>
          </a:p>
        </p:txBody>
      </p:sp>
      <p:sp>
        <p:nvSpPr>
          <p:cNvPr id="5" name="Zástupný symbol pro zápatí 4">
            <a:extLst>
              <a:ext uri="{FF2B5EF4-FFF2-40B4-BE49-F238E27FC236}">
                <a16:creationId xmlns:a16="http://schemas.microsoft.com/office/drawing/2014/main" id="{4655E9C3-790A-892C-A6BE-94FF004D1149}"/>
              </a:ext>
            </a:extLst>
          </p:cNvPr>
          <p:cNvSpPr>
            <a:spLocks noGrp="1"/>
          </p:cNvSpPr>
          <p:nvPr>
            <p:ph type="ftr" sz="quarter" idx="11"/>
          </p:nvPr>
        </p:nvSpPr>
        <p:spPr/>
        <p:txBody>
          <a:bodyPr/>
          <a:lstStyle>
            <a:lvl1pPr>
              <a:defRPr/>
            </a:lvl1pPr>
          </a:lstStyle>
          <a:p>
            <a:pPr>
              <a:defRPr/>
            </a:pPr>
            <a:endParaRPr lang="en-GB"/>
          </a:p>
        </p:txBody>
      </p:sp>
      <p:sp>
        <p:nvSpPr>
          <p:cNvPr id="6" name="Zástupný symbol pro číslo snímku 5">
            <a:extLst>
              <a:ext uri="{FF2B5EF4-FFF2-40B4-BE49-F238E27FC236}">
                <a16:creationId xmlns:a16="http://schemas.microsoft.com/office/drawing/2014/main" id="{F01DBFC1-9722-BA65-49E4-F6FD26E41789}"/>
              </a:ext>
            </a:extLst>
          </p:cNvPr>
          <p:cNvSpPr>
            <a:spLocks noGrp="1"/>
          </p:cNvSpPr>
          <p:nvPr>
            <p:ph type="sldNum" sz="quarter" idx="12"/>
          </p:nvPr>
        </p:nvSpPr>
        <p:spPr/>
        <p:txBody>
          <a:bodyPr/>
          <a:lstStyle>
            <a:lvl1pPr>
              <a:defRPr/>
            </a:lvl1pPr>
          </a:lstStyle>
          <a:p>
            <a:pPr>
              <a:defRPr/>
            </a:pPr>
            <a:fld id="{32F8B234-9A0B-48E7-B5BA-1371C20B2893}" type="slidenum">
              <a:rPr lang="en-GB"/>
              <a:pPr>
                <a:defRPr/>
              </a:pPr>
              <a:t>‹#›</a:t>
            </a:fld>
            <a:endParaRPr lang="en-GB" dirty="0"/>
          </a:p>
        </p:txBody>
      </p:sp>
    </p:spTree>
    <p:extLst>
      <p:ext uri="{BB962C8B-B14F-4D97-AF65-F5344CB8AC3E}">
        <p14:creationId xmlns:p14="http://schemas.microsoft.com/office/powerpoint/2010/main" val="20982087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obsah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363D2028-8210-3F8A-D48A-D5433EFCA80A}"/>
              </a:ext>
            </a:extLst>
          </p:cNvPr>
          <p:cNvSpPr>
            <a:spLocks noGrp="1"/>
          </p:cNvSpPr>
          <p:nvPr>
            <p:ph type="dt" sz="half" idx="10"/>
          </p:nvPr>
        </p:nvSpPr>
        <p:spPr/>
        <p:txBody>
          <a:bodyPr/>
          <a:lstStyle>
            <a:lvl1pPr>
              <a:defRPr/>
            </a:lvl1pPr>
          </a:lstStyle>
          <a:p>
            <a:pPr>
              <a:defRPr/>
            </a:pPr>
            <a:fld id="{0E223CC7-5528-4889-8EC6-F7D92B8F91B4}" type="datetimeFigureOut">
              <a:rPr lang="en-GB"/>
              <a:pPr>
                <a:defRPr/>
              </a:pPr>
              <a:t>10/09/2024</a:t>
            </a:fld>
            <a:endParaRPr lang="en-GB" dirty="0"/>
          </a:p>
        </p:txBody>
      </p:sp>
      <p:sp>
        <p:nvSpPr>
          <p:cNvPr id="5" name="Zástupný symbol pro zápatí 4">
            <a:extLst>
              <a:ext uri="{FF2B5EF4-FFF2-40B4-BE49-F238E27FC236}">
                <a16:creationId xmlns:a16="http://schemas.microsoft.com/office/drawing/2014/main" id="{725F3FC9-3C4F-2C58-7654-C2783A184224}"/>
              </a:ext>
            </a:extLst>
          </p:cNvPr>
          <p:cNvSpPr>
            <a:spLocks noGrp="1"/>
          </p:cNvSpPr>
          <p:nvPr>
            <p:ph type="ftr" sz="quarter" idx="11"/>
          </p:nvPr>
        </p:nvSpPr>
        <p:spPr/>
        <p:txBody>
          <a:bodyPr/>
          <a:lstStyle>
            <a:lvl1pPr>
              <a:defRPr/>
            </a:lvl1pPr>
          </a:lstStyle>
          <a:p>
            <a:pPr>
              <a:defRPr/>
            </a:pPr>
            <a:endParaRPr lang="en-GB"/>
          </a:p>
        </p:txBody>
      </p:sp>
      <p:sp>
        <p:nvSpPr>
          <p:cNvPr id="6" name="Zástupný symbol pro číslo snímku 5">
            <a:extLst>
              <a:ext uri="{FF2B5EF4-FFF2-40B4-BE49-F238E27FC236}">
                <a16:creationId xmlns:a16="http://schemas.microsoft.com/office/drawing/2014/main" id="{E81DE1CC-25DB-8B87-5722-39C3E344FF98}"/>
              </a:ext>
            </a:extLst>
          </p:cNvPr>
          <p:cNvSpPr>
            <a:spLocks noGrp="1"/>
          </p:cNvSpPr>
          <p:nvPr>
            <p:ph type="sldNum" sz="quarter" idx="12"/>
          </p:nvPr>
        </p:nvSpPr>
        <p:spPr/>
        <p:txBody>
          <a:bodyPr/>
          <a:lstStyle>
            <a:lvl1pPr>
              <a:defRPr/>
            </a:lvl1pPr>
          </a:lstStyle>
          <a:p>
            <a:pPr>
              <a:defRPr/>
            </a:pPr>
            <a:fld id="{A7A797B9-BAD2-4D03-8777-C5235DE2FEA9}" type="slidenum">
              <a:rPr lang="en-GB"/>
              <a:pPr>
                <a:defRPr/>
              </a:pPr>
              <a:t>‹#›</a:t>
            </a:fld>
            <a:endParaRPr lang="en-GB" dirty="0"/>
          </a:p>
        </p:txBody>
      </p:sp>
    </p:spTree>
    <p:extLst>
      <p:ext uri="{BB962C8B-B14F-4D97-AF65-F5344CB8AC3E}">
        <p14:creationId xmlns:p14="http://schemas.microsoft.com/office/powerpoint/2010/main" val="25000055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GB"/>
          </a:p>
        </p:txBody>
      </p:sp>
      <p:sp>
        <p:nvSpPr>
          <p:cNvPr id="3" name="Zástupný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C582CCEB-0932-52E6-5161-5D8ECAC7F511}"/>
              </a:ext>
            </a:extLst>
          </p:cNvPr>
          <p:cNvSpPr>
            <a:spLocks noGrp="1"/>
          </p:cNvSpPr>
          <p:nvPr>
            <p:ph type="dt" sz="half" idx="10"/>
          </p:nvPr>
        </p:nvSpPr>
        <p:spPr/>
        <p:txBody>
          <a:bodyPr/>
          <a:lstStyle>
            <a:lvl1pPr>
              <a:defRPr/>
            </a:lvl1pPr>
          </a:lstStyle>
          <a:p>
            <a:pPr>
              <a:defRPr/>
            </a:pPr>
            <a:fld id="{72660F8B-4D6C-4FDF-BF88-CA592DF90E6D}" type="datetimeFigureOut">
              <a:rPr lang="en-GB"/>
              <a:pPr>
                <a:defRPr/>
              </a:pPr>
              <a:t>10/09/2024</a:t>
            </a:fld>
            <a:endParaRPr lang="en-GB" dirty="0"/>
          </a:p>
        </p:txBody>
      </p:sp>
      <p:sp>
        <p:nvSpPr>
          <p:cNvPr id="5" name="Zástupný symbol pro zápatí 4">
            <a:extLst>
              <a:ext uri="{FF2B5EF4-FFF2-40B4-BE49-F238E27FC236}">
                <a16:creationId xmlns:a16="http://schemas.microsoft.com/office/drawing/2014/main" id="{521748B5-DFD6-8AE7-F0DC-0C4BB023134C}"/>
              </a:ext>
            </a:extLst>
          </p:cNvPr>
          <p:cNvSpPr>
            <a:spLocks noGrp="1"/>
          </p:cNvSpPr>
          <p:nvPr>
            <p:ph type="ftr" sz="quarter" idx="11"/>
          </p:nvPr>
        </p:nvSpPr>
        <p:spPr/>
        <p:txBody>
          <a:bodyPr/>
          <a:lstStyle>
            <a:lvl1pPr>
              <a:defRPr/>
            </a:lvl1pPr>
          </a:lstStyle>
          <a:p>
            <a:pPr>
              <a:defRPr/>
            </a:pPr>
            <a:endParaRPr lang="en-GB"/>
          </a:p>
        </p:txBody>
      </p:sp>
      <p:sp>
        <p:nvSpPr>
          <p:cNvPr id="6" name="Zástupný symbol pro číslo snímku 5">
            <a:extLst>
              <a:ext uri="{FF2B5EF4-FFF2-40B4-BE49-F238E27FC236}">
                <a16:creationId xmlns:a16="http://schemas.microsoft.com/office/drawing/2014/main" id="{D99462C7-17DB-A7DE-8DF8-8FA7531D21B0}"/>
              </a:ext>
            </a:extLst>
          </p:cNvPr>
          <p:cNvSpPr>
            <a:spLocks noGrp="1"/>
          </p:cNvSpPr>
          <p:nvPr>
            <p:ph type="sldNum" sz="quarter" idx="12"/>
          </p:nvPr>
        </p:nvSpPr>
        <p:spPr/>
        <p:txBody>
          <a:bodyPr/>
          <a:lstStyle>
            <a:lvl1pPr>
              <a:defRPr/>
            </a:lvl1pPr>
          </a:lstStyle>
          <a:p>
            <a:pPr>
              <a:defRPr/>
            </a:pPr>
            <a:fld id="{ACE5BCEA-22E5-420E-9748-ACDFF2C56B5D}" type="slidenum">
              <a:rPr lang="en-GB"/>
              <a:pPr>
                <a:defRPr/>
              </a:pPr>
              <a:t>‹#›</a:t>
            </a:fld>
            <a:endParaRPr lang="en-GB" dirty="0"/>
          </a:p>
        </p:txBody>
      </p:sp>
    </p:spTree>
    <p:extLst>
      <p:ext uri="{BB962C8B-B14F-4D97-AF65-F5344CB8AC3E}">
        <p14:creationId xmlns:p14="http://schemas.microsoft.com/office/powerpoint/2010/main" val="30902488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obsah 2"/>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obsah 3"/>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3">
            <a:extLst>
              <a:ext uri="{FF2B5EF4-FFF2-40B4-BE49-F238E27FC236}">
                <a16:creationId xmlns:a16="http://schemas.microsoft.com/office/drawing/2014/main" id="{B0BDD8DD-5B21-7C05-B49C-211C0FED03A6}"/>
              </a:ext>
            </a:extLst>
          </p:cNvPr>
          <p:cNvSpPr>
            <a:spLocks noGrp="1"/>
          </p:cNvSpPr>
          <p:nvPr>
            <p:ph type="dt" sz="half" idx="10"/>
          </p:nvPr>
        </p:nvSpPr>
        <p:spPr/>
        <p:txBody>
          <a:bodyPr/>
          <a:lstStyle>
            <a:lvl1pPr>
              <a:defRPr/>
            </a:lvl1pPr>
          </a:lstStyle>
          <a:p>
            <a:pPr>
              <a:defRPr/>
            </a:pPr>
            <a:fld id="{755A2F2C-E549-4184-8CC7-EF7AAB75298C}" type="datetimeFigureOut">
              <a:rPr lang="en-GB"/>
              <a:pPr>
                <a:defRPr/>
              </a:pPr>
              <a:t>10/09/2024</a:t>
            </a:fld>
            <a:endParaRPr lang="en-GB" dirty="0"/>
          </a:p>
        </p:txBody>
      </p:sp>
      <p:sp>
        <p:nvSpPr>
          <p:cNvPr id="6" name="Zástupný symbol pro zápatí 4">
            <a:extLst>
              <a:ext uri="{FF2B5EF4-FFF2-40B4-BE49-F238E27FC236}">
                <a16:creationId xmlns:a16="http://schemas.microsoft.com/office/drawing/2014/main" id="{1E6FB177-1394-F64C-7573-9DB72CCCF427}"/>
              </a:ext>
            </a:extLst>
          </p:cNvPr>
          <p:cNvSpPr>
            <a:spLocks noGrp="1"/>
          </p:cNvSpPr>
          <p:nvPr>
            <p:ph type="ftr" sz="quarter" idx="11"/>
          </p:nvPr>
        </p:nvSpPr>
        <p:spPr/>
        <p:txBody>
          <a:bodyPr/>
          <a:lstStyle>
            <a:lvl1pPr>
              <a:defRPr/>
            </a:lvl1pPr>
          </a:lstStyle>
          <a:p>
            <a:pPr>
              <a:defRPr/>
            </a:pPr>
            <a:endParaRPr lang="en-GB"/>
          </a:p>
        </p:txBody>
      </p:sp>
      <p:sp>
        <p:nvSpPr>
          <p:cNvPr id="7" name="Zástupný symbol pro číslo snímku 5">
            <a:extLst>
              <a:ext uri="{FF2B5EF4-FFF2-40B4-BE49-F238E27FC236}">
                <a16:creationId xmlns:a16="http://schemas.microsoft.com/office/drawing/2014/main" id="{E8ED5CC2-B208-BD6C-9020-FC87BD7AB4D3}"/>
              </a:ext>
            </a:extLst>
          </p:cNvPr>
          <p:cNvSpPr>
            <a:spLocks noGrp="1"/>
          </p:cNvSpPr>
          <p:nvPr>
            <p:ph type="sldNum" sz="quarter" idx="12"/>
          </p:nvPr>
        </p:nvSpPr>
        <p:spPr/>
        <p:txBody>
          <a:bodyPr/>
          <a:lstStyle>
            <a:lvl1pPr>
              <a:defRPr/>
            </a:lvl1pPr>
          </a:lstStyle>
          <a:p>
            <a:pPr>
              <a:defRPr/>
            </a:pPr>
            <a:fld id="{3AFAAB6D-A28A-4B44-BDE1-CE3B1D6216AF}" type="slidenum">
              <a:rPr lang="en-GB"/>
              <a:pPr>
                <a:defRPr/>
              </a:pPr>
              <a:t>‹#›</a:t>
            </a:fld>
            <a:endParaRPr lang="en-GB" dirty="0"/>
          </a:p>
        </p:txBody>
      </p:sp>
    </p:spTree>
    <p:extLst>
      <p:ext uri="{BB962C8B-B14F-4D97-AF65-F5344CB8AC3E}">
        <p14:creationId xmlns:p14="http://schemas.microsoft.com/office/powerpoint/2010/main" val="17594664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endParaRPr lang="en-GB"/>
          </a:p>
        </p:txBody>
      </p:sp>
      <p:sp>
        <p:nvSpPr>
          <p:cNvPr id="3" name="Zástupný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3">
            <a:extLst>
              <a:ext uri="{FF2B5EF4-FFF2-40B4-BE49-F238E27FC236}">
                <a16:creationId xmlns:a16="http://schemas.microsoft.com/office/drawing/2014/main" id="{0A39267C-EA34-E614-0E87-E5B0A2687C9D}"/>
              </a:ext>
            </a:extLst>
          </p:cNvPr>
          <p:cNvSpPr>
            <a:spLocks noGrp="1"/>
          </p:cNvSpPr>
          <p:nvPr>
            <p:ph type="dt" sz="half" idx="10"/>
          </p:nvPr>
        </p:nvSpPr>
        <p:spPr/>
        <p:txBody>
          <a:bodyPr/>
          <a:lstStyle>
            <a:lvl1pPr>
              <a:defRPr/>
            </a:lvl1pPr>
          </a:lstStyle>
          <a:p>
            <a:pPr>
              <a:defRPr/>
            </a:pPr>
            <a:fld id="{322FAD52-AEF2-40F8-B2E6-82A2D72BA4E2}" type="datetimeFigureOut">
              <a:rPr lang="en-GB"/>
              <a:pPr>
                <a:defRPr/>
              </a:pPr>
              <a:t>10/09/2024</a:t>
            </a:fld>
            <a:endParaRPr lang="en-GB" dirty="0"/>
          </a:p>
        </p:txBody>
      </p:sp>
      <p:sp>
        <p:nvSpPr>
          <p:cNvPr id="8" name="Zástupný symbol pro zápatí 4">
            <a:extLst>
              <a:ext uri="{FF2B5EF4-FFF2-40B4-BE49-F238E27FC236}">
                <a16:creationId xmlns:a16="http://schemas.microsoft.com/office/drawing/2014/main" id="{F40C6DF6-DF6D-3F20-B87F-FAE62AD15459}"/>
              </a:ext>
            </a:extLst>
          </p:cNvPr>
          <p:cNvSpPr>
            <a:spLocks noGrp="1"/>
          </p:cNvSpPr>
          <p:nvPr>
            <p:ph type="ftr" sz="quarter" idx="11"/>
          </p:nvPr>
        </p:nvSpPr>
        <p:spPr/>
        <p:txBody>
          <a:bodyPr/>
          <a:lstStyle>
            <a:lvl1pPr>
              <a:defRPr/>
            </a:lvl1pPr>
          </a:lstStyle>
          <a:p>
            <a:pPr>
              <a:defRPr/>
            </a:pPr>
            <a:endParaRPr lang="en-GB"/>
          </a:p>
        </p:txBody>
      </p:sp>
      <p:sp>
        <p:nvSpPr>
          <p:cNvPr id="9" name="Zástupný symbol pro číslo snímku 5">
            <a:extLst>
              <a:ext uri="{FF2B5EF4-FFF2-40B4-BE49-F238E27FC236}">
                <a16:creationId xmlns:a16="http://schemas.microsoft.com/office/drawing/2014/main" id="{34B0B10F-84C2-1794-0A4E-81C64E1D6A75}"/>
              </a:ext>
            </a:extLst>
          </p:cNvPr>
          <p:cNvSpPr>
            <a:spLocks noGrp="1"/>
          </p:cNvSpPr>
          <p:nvPr>
            <p:ph type="sldNum" sz="quarter" idx="12"/>
          </p:nvPr>
        </p:nvSpPr>
        <p:spPr/>
        <p:txBody>
          <a:bodyPr/>
          <a:lstStyle>
            <a:lvl1pPr>
              <a:defRPr/>
            </a:lvl1pPr>
          </a:lstStyle>
          <a:p>
            <a:pPr>
              <a:defRPr/>
            </a:pPr>
            <a:fld id="{268EFCC2-BEA0-40AA-A8E7-19FC0AB7641B}" type="slidenum">
              <a:rPr lang="en-GB"/>
              <a:pPr>
                <a:defRPr/>
              </a:pPr>
              <a:t>‹#›</a:t>
            </a:fld>
            <a:endParaRPr lang="en-GB" dirty="0"/>
          </a:p>
        </p:txBody>
      </p:sp>
    </p:spTree>
    <p:extLst>
      <p:ext uri="{BB962C8B-B14F-4D97-AF65-F5344CB8AC3E}">
        <p14:creationId xmlns:p14="http://schemas.microsoft.com/office/powerpoint/2010/main" val="16371836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datum 3">
            <a:extLst>
              <a:ext uri="{FF2B5EF4-FFF2-40B4-BE49-F238E27FC236}">
                <a16:creationId xmlns:a16="http://schemas.microsoft.com/office/drawing/2014/main" id="{9D8FBF47-969E-41D8-ABBA-F82CF17B9BB8}"/>
              </a:ext>
            </a:extLst>
          </p:cNvPr>
          <p:cNvSpPr>
            <a:spLocks noGrp="1"/>
          </p:cNvSpPr>
          <p:nvPr>
            <p:ph type="dt" sz="half" idx="10"/>
          </p:nvPr>
        </p:nvSpPr>
        <p:spPr/>
        <p:txBody>
          <a:bodyPr/>
          <a:lstStyle>
            <a:lvl1pPr>
              <a:defRPr/>
            </a:lvl1pPr>
          </a:lstStyle>
          <a:p>
            <a:pPr>
              <a:defRPr/>
            </a:pPr>
            <a:fld id="{CFFCAEE4-AD64-4601-B715-F7BE026B94DB}" type="datetimeFigureOut">
              <a:rPr lang="en-GB"/>
              <a:pPr>
                <a:defRPr/>
              </a:pPr>
              <a:t>10/09/2024</a:t>
            </a:fld>
            <a:endParaRPr lang="en-GB" dirty="0"/>
          </a:p>
        </p:txBody>
      </p:sp>
      <p:sp>
        <p:nvSpPr>
          <p:cNvPr id="4" name="Zástupný symbol pro zápatí 4">
            <a:extLst>
              <a:ext uri="{FF2B5EF4-FFF2-40B4-BE49-F238E27FC236}">
                <a16:creationId xmlns:a16="http://schemas.microsoft.com/office/drawing/2014/main" id="{8C2529AC-70E8-0FAC-A8CE-9A11B78E4D87}"/>
              </a:ext>
            </a:extLst>
          </p:cNvPr>
          <p:cNvSpPr>
            <a:spLocks noGrp="1"/>
          </p:cNvSpPr>
          <p:nvPr>
            <p:ph type="ftr" sz="quarter" idx="11"/>
          </p:nvPr>
        </p:nvSpPr>
        <p:spPr/>
        <p:txBody>
          <a:bodyPr/>
          <a:lstStyle>
            <a:lvl1pPr>
              <a:defRPr/>
            </a:lvl1pPr>
          </a:lstStyle>
          <a:p>
            <a:pPr>
              <a:defRPr/>
            </a:pPr>
            <a:endParaRPr lang="en-GB"/>
          </a:p>
        </p:txBody>
      </p:sp>
      <p:sp>
        <p:nvSpPr>
          <p:cNvPr id="5" name="Zástupný symbol pro číslo snímku 5">
            <a:extLst>
              <a:ext uri="{FF2B5EF4-FFF2-40B4-BE49-F238E27FC236}">
                <a16:creationId xmlns:a16="http://schemas.microsoft.com/office/drawing/2014/main" id="{0CAECA03-857C-E2D6-FAC2-9059E59BF2FA}"/>
              </a:ext>
            </a:extLst>
          </p:cNvPr>
          <p:cNvSpPr>
            <a:spLocks noGrp="1"/>
          </p:cNvSpPr>
          <p:nvPr>
            <p:ph type="sldNum" sz="quarter" idx="12"/>
          </p:nvPr>
        </p:nvSpPr>
        <p:spPr/>
        <p:txBody>
          <a:bodyPr/>
          <a:lstStyle>
            <a:lvl1pPr>
              <a:defRPr/>
            </a:lvl1pPr>
          </a:lstStyle>
          <a:p>
            <a:pPr>
              <a:defRPr/>
            </a:pPr>
            <a:fld id="{6F875252-847E-4831-8B3C-259F8A59E753}" type="slidenum">
              <a:rPr lang="en-GB"/>
              <a:pPr>
                <a:defRPr/>
              </a:pPr>
              <a:t>‹#›</a:t>
            </a:fld>
            <a:endParaRPr lang="en-GB" dirty="0"/>
          </a:p>
        </p:txBody>
      </p:sp>
    </p:spTree>
    <p:extLst>
      <p:ext uri="{BB962C8B-B14F-4D97-AF65-F5344CB8AC3E}">
        <p14:creationId xmlns:p14="http://schemas.microsoft.com/office/powerpoint/2010/main" val="608819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08177D-42BB-5BDA-EFAB-51F6B5F2927B}"/>
              </a:ext>
            </a:extLst>
          </p:cNvPr>
          <p:cNvSpPr>
            <a:spLocks noGrp="1"/>
          </p:cNvSpPr>
          <p:nvPr>
            <p:ph type="title"/>
          </p:nvPr>
        </p:nvSpPr>
        <p:spPr>
          <a:xfrm>
            <a:off x="839788" y="365125"/>
            <a:ext cx="10515600" cy="1325563"/>
          </a:xfrm>
        </p:spPr>
        <p:txBody>
          <a:bodyPr/>
          <a:lstStyle/>
          <a:p>
            <a:r>
              <a:rPr lang="cs-CZ"/>
              <a:t>Kliknutím lze upravit styl.</a:t>
            </a:r>
            <a:endParaRPr lang="en-GB"/>
          </a:p>
        </p:txBody>
      </p:sp>
      <p:sp>
        <p:nvSpPr>
          <p:cNvPr id="3" name="Zástupný text 2">
            <a:extLst>
              <a:ext uri="{FF2B5EF4-FFF2-40B4-BE49-F238E27FC236}">
                <a16:creationId xmlns:a16="http://schemas.microsoft.com/office/drawing/2014/main" id="{F834FCFC-7E6A-156F-4AF6-811AFD01CC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ED12003B-6FDE-E308-94F0-4B2BCA279B62}"/>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text 4">
            <a:extLst>
              <a:ext uri="{FF2B5EF4-FFF2-40B4-BE49-F238E27FC236}">
                <a16:creationId xmlns:a16="http://schemas.microsoft.com/office/drawing/2014/main" id="{1D62A92C-52F6-5696-D097-206A0D13BB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6EB51A1A-D79D-223A-D73A-7C9084B0D387}"/>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a:extLst>
              <a:ext uri="{FF2B5EF4-FFF2-40B4-BE49-F238E27FC236}">
                <a16:creationId xmlns:a16="http://schemas.microsoft.com/office/drawing/2014/main" id="{B940281F-9EB0-201E-ED93-5624E2DF7631}"/>
              </a:ext>
            </a:extLst>
          </p:cNvPr>
          <p:cNvSpPr>
            <a:spLocks noGrp="1"/>
          </p:cNvSpPr>
          <p:nvPr>
            <p:ph type="dt" sz="half" idx="10"/>
          </p:nvPr>
        </p:nvSpPr>
        <p:spPr/>
        <p:txBody>
          <a:bodyPr/>
          <a:lstStyle/>
          <a:p>
            <a:fld id="{76BF84B0-ED54-824B-9334-74AE9A87F8DD}" type="datetimeFigureOut">
              <a:rPr lang="en-GB" smtClean="0"/>
              <a:t>10/09/2024</a:t>
            </a:fld>
            <a:endParaRPr lang="en-GB" dirty="0"/>
          </a:p>
        </p:txBody>
      </p:sp>
      <p:sp>
        <p:nvSpPr>
          <p:cNvPr id="8" name="Zástupný symbol pro zápatí 7">
            <a:extLst>
              <a:ext uri="{FF2B5EF4-FFF2-40B4-BE49-F238E27FC236}">
                <a16:creationId xmlns:a16="http://schemas.microsoft.com/office/drawing/2014/main" id="{828D66F2-AA27-1897-2B81-AE86B445A847}"/>
              </a:ext>
            </a:extLst>
          </p:cNvPr>
          <p:cNvSpPr>
            <a:spLocks noGrp="1"/>
          </p:cNvSpPr>
          <p:nvPr>
            <p:ph type="ftr" sz="quarter" idx="11"/>
          </p:nvPr>
        </p:nvSpPr>
        <p:spPr/>
        <p:txBody>
          <a:bodyPr/>
          <a:lstStyle/>
          <a:p>
            <a:endParaRPr lang="en-GB" dirty="0"/>
          </a:p>
        </p:txBody>
      </p:sp>
      <p:sp>
        <p:nvSpPr>
          <p:cNvPr id="9" name="Zástupný symbol pro číslo snímku 8">
            <a:extLst>
              <a:ext uri="{FF2B5EF4-FFF2-40B4-BE49-F238E27FC236}">
                <a16:creationId xmlns:a16="http://schemas.microsoft.com/office/drawing/2014/main" id="{370CEB9D-5E46-742D-03B6-36F6D8D31BDE}"/>
              </a:ext>
            </a:extLst>
          </p:cNvPr>
          <p:cNvSpPr>
            <a:spLocks noGrp="1"/>
          </p:cNvSpPr>
          <p:nvPr>
            <p:ph type="sldNum" sz="quarter" idx="12"/>
          </p:nvPr>
        </p:nvSpPr>
        <p:spPr/>
        <p:txBody>
          <a:bodyPr/>
          <a:lstStyle/>
          <a:p>
            <a:fld id="{09E76B8A-5DBB-8441-B3C7-F61E3315CA5A}" type="slidenum">
              <a:rPr lang="en-GB" smtClean="0"/>
              <a:t>‹#›</a:t>
            </a:fld>
            <a:endParaRPr lang="en-GB" dirty="0"/>
          </a:p>
        </p:txBody>
      </p:sp>
    </p:spTree>
    <p:extLst>
      <p:ext uri="{BB962C8B-B14F-4D97-AF65-F5344CB8AC3E}">
        <p14:creationId xmlns:p14="http://schemas.microsoft.com/office/powerpoint/2010/main" val="35576259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a:extLst>
              <a:ext uri="{FF2B5EF4-FFF2-40B4-BE49-F238E27FC236}">
                <a16:creationId xmlns:a16="http://schemas.microsoft.com/office/drawing/2014/main" id="{B060253C-3C8B-B60E-689F-A0B12CA98A8C}"/>
              </a:ext>
            </a:extLst>
          </p:cNvPr>
          <p:cNvSpPr>
            <a:spLocks noGrp="1"/>
          </p:cNvSpPr>
          <p:nvPr>
            <p:ph type="dt" sz="half" idx="10"/>
          </p:nvPr>
        </p:nvSpPr>
        <p:spPr/>
        <p:txBody>
          <a:bodyPr/>
          <a:lstStyle>
            <a:lvl1pPr>
              <a:defRPr/>
            </a:lvl1pPr>
          </a:lstStyle>
          <a:p>
            <a:pPr>
              <a:defRPr/>
            </a:pPr>
            <a:fld id="{BB952BE4-83E3-4FDE-B873-C44DFC609604}" type="datetimeFigureOut">
              <a:rPr lang="en-GB"/>
              <a:pPr>
                <a:defRPr/>
              </a:pPr>
              <a:t>10/09/2024</a:t>
            </a:fld>
            <a:endParaRPr lang="en-GB" dirty="0"/>
          </a:p>
        </p:txBody>
      </p:sp>
      <p:sp>
        <p:nvSpPr>
          <p:cNvPr id="3" name="Zástupný symbol pro zápatí 4">
            <a:extLst>
              <a:ext uri="{FF2B5EF4-FFF2-40B4-BE49-F238E27FC236}">
                <a16:creationId xmlns:a16="http://schemas.microsoft.com/office/drawing/2014/main" id="{00B29FF9-0A62-651D-DE66-A1C297D677F3}"/>
              </a:ext>
            </a:extLst>
          </p:cNvPr>
          <p:cNvSpPr>
            <a:spLocks noGrp="1"/>
          </p:cNvSpPr>
          <p:nvPr>
            <p:ph type="ftr" sz="quarter" idx="11"/>
          </p:nvPr>
        </p:nvSpPr>
        <p:spPr/>
        <p:txBody>
          <a:bodyPr/>
          <a:lstStyle>
            <a:lvl1pPr>
              <a:defRPr/>
            </a:lvl1pPr>
          </a:lstStyle>
          <a:p>
            <a:pPr>
              <a:defRPr/>
            </a:pPr>
            <a:endParaRPr lang="en-GB"/>
          </a:p>
        </p:txBody>
      </p:sp>
      <p:sp>
        <p:nvSpPr>
          <p:cNvPr id="4" name="Zástupný symbol pro číslo snímku 5">
            <a:extLst>
              <a:ext uri="{FF2B5EF4-FFF2-40B4-BE49-F238E27FC236}">
                <a16:creationId xmlns:a16="http://schemas.microsoft.com/office/drawing/2014/main" id="{DEDD8767-5343-F1F0-D7F7-282AE5ED3ECA}"/>
              </a:ext>
            </a:extLst>
          </p:cNvPr>
          <p:cNvSpPr>
            <a:spLocks noGrp="1"/>
          </p:cNvSpPr>
          <p:nvPr>
            <p:ph type="sldNum" sz="quarter" idx="12"/>
          </p:nvPr>
        </p:nvSpPr>
        <p:spPr/>
        <p:txBody>
          <a:bodyPr/>
          <a:lstStyle>
            <a:lvl1pPr>
              <a:defRPr/>
            </a:lvl1pPr>
          </a:lstStyle>
          <a:p>
            <a:pPr>
              <a:defRPr/>
            </a:pPr>
            <a:fld id="{0B962714-6704-4364-9A81-2B936279BD79}" type="slidenum">
              <a:rPr lang="en-GB"/>
              <a:pPr>
                <a:defRPr/>
              </a:pPr>
              <a:t>‹#›</a:t>
            </a:fld>
            <a:endParaRPr lang="en-GB" dirty="0"/>
          </a:p>
        </p:txBody>
      </p:sp>
    </p:spTree>
    <p:extLst>
      <p:ext uri="{BB962C8B-B14F-4D97-AF65-F5344CB8AC3E}">
        <p14:creationId xmlns:p14="http://schemas.microsoft.com/office/powerpoint/2010/main" val="1124179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3">
            <a:extLst>
              <a:ext uri="{FF2B5EF4-FFF2-40B4-BE49-F238E27FC236}">
                <a16:creationId xmlns:a16="http://schemas.microsoft.com/office/drawing/2014/main" id="{3BE4C7B3-6446-0026-AD6E-70F693CA6FF3}"/>
              </a:ext>
            </a:extLst>
          </p:cNvPr>
          <p:cNvSpPr>
            <a:spLocks noGrp="1"/>
          </p:cNvSpPr>
          <p:nvPr>
            <p:ph type="dt" sz="half" idx="10"/>
          </p:nvPr>
        </p:nvSpPr>
        <p:spPr/>
        <p:txBody>
          <a:bodyPr/>
          <a:lstStyle>
            <a:lvl1pPr>
              <a:defRPr/>
            </a:lvl1pPr>
          </a:lstStyle>
          <a:p>
            <a:pPr>
              <a:defRPr/>
            </a:pPr>
            <a:fld id="{AFD54596-B9A8-4FCD-9F75-7F1F77754585}" type="datetimeFigureOut">
              <a:rPr lang="en-GB"/>
              <a:pPr>
                <a:defRPr/>
              </a:pPr>
              <a:t>10/09/2024</a:t>
            </a:fld>
            <a:endParaRPr lang="en-GB" dirty="0"/>
          </a:p>
        </p:txBody>
      </p:sp>
      <p:sp>
        <p:nvSpPr>
          <p:cNvPr id="6" name="Zástupný symbol pro zápatí 4">
            <a:extLst>
              <a:ext uri="{FF2B5EF4-FFF2-40B4-BE49-F238E27FC236}">
                <a16:creationId xmlns:a16="http://schemas.microsoft.com/office/drawing/2014/main" id="{A76557BB-0BB5-03EC-B344-6D8FAFD90D44}"/>
              </a:ext>
            </a:extLst>
          </p:cNvPr>
          <p:cNvSpPr>
            <a:spLocks noGrp="1"/>
          </p:cNvSpPr>
          <p:nvPr>
            <p:ph type="ftr" sz="quarter" idx="11"/>
          </p:nvPr>
        </p:nvSpPr>
        <p:spPr/>
        <p:txBody>
          <a:bodyPr/>
          <a:lstStyle>
            <a:lvl1pPr>
              <a:defRPr/>
            </a:lvl1pPr>
          </a:lstStyle>
          <a:p>
            <a:pPr>
              <a:defRPr/>
            </a:pPr>
            <a:endParaRPr lang="en-GB"/>
          </a:p>
        </p:txBody>
      </p:sp>
      <p:sp>
        <p:nvSpPr>
          <p:cNvPr id="7" name="Zástupný symbol pro číslo snímku 5">
            <a:extLst>
              <a:ext uri="{FF2B5EF4-FFF2-40B4-BE49-F238E27FC236}">
                <a16:creationId xmlns:a16="http://schemas.microsoft.com/office/drawing/2014/main" id="{69B20A1E-BD1A-24E2-150E-D3F07703AA81}"/>
              </a:ext>
            </a:extLst>
          </p:cNvPr>
          <p:cNvSpPr>
            <a:spLocks noGrp="1"/>
          </p:cNvSpPr>
          <p:nvPr>
            <p:ph type="sldNum" sz="quarter" idx="12"/>
          </p:nvPr>
        </p:nvSpPr>
        <p:spPr/>
        <p:txBody>
          <a:bodyPr/>
          <a:lstStyle>
            <a:lvl1pPr>
              <a:defRPr/>
            </a:lvl1pPr>
          </a:lstStyle>
          <a:p>
            <a:pPr>
              <a:defRPr/>
            </a:pPr>
            <a:fld id="{18A02CD6-089F-40B7-BB3E-408B933A7A02}" type="slidenum">
              <a:rPr lang="en-GB"/>
              <a:pPr>
                <a:defRPr/>
              </a:pPr>
              <a:t>‹#›</a:t>
            </a:fld>
            <a:endParaRPr lang="en-GB" dirty="0"/>
          </a:p>
        </p:txBody>
      </p:sp>
    </p:spTree>
    <p:extLst>
      <p:ext uri="{BB962C8B-B14F-4D97-AF65-F5344CB8AC3E}">
        <p14:creationId xmlns:p14="http://schemas.microsoft.com/office/powerpoint/2010/main" val="12482866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symbol obrázku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Zástupný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3">
            <a:extLst>
              <a:ext uri="{FF2B5EF4-FFF2-40B4-BE49-F238E27FC236}">
                <a16:creationId xmlns:a16="http://schemas.microsoft.com/office/drawing/2014/main" id="{A015D57B-ED47-FC96-CD60-2C091774FF3D}"/>
              </a:ext>
            </a:extLst>
          </p:cNvPr>
          <p:cNvSpPr>
            <a:spLocks noGrp="1"/>
          </p:cNvSpPr>
          <p:nvPr>
            <p:ph type="dt" sz="half" idx="10"/>
          </p:nvPr>
        </p:nvSpPr>
        <p:spPr/>
        <p:txBody>
          <a:bodyPr/>
          <a:lstStyle>
            <a:lvl1pPr>
              <a:defRPr/>
            </a:lvl1pPr>
          </a:lstStyle>
          <a:p>
            <a:pPr>
              <a:defRPr/>
            </a:pPr>
            <a:fld id="{C0AC54E3-1A6C-4F09-8FDA-3AA8B4BB4BA4}" type="datetimeFigureOut">
              <a:rPr lang="en-GB"/>
              <a:pPr>
                <a:defRPr/>
              </a:pPr>
              <a:t>10/09/2024</a:t>
            </a:fld>
            <a:endParaRPr lang="en-GB" dirty="0"/>
          </a:p>
        </p:txBody>
      </p:sp>
      <p:sp>
        <p:nvSpPr>
          <p:cNvPr id="6" name="Zástupný symbol pro zápatí 4">
            <a:extLst>
              <a:ext uri="{FF2B5EF4-FFF2-40B4-BE49-F238E27FC236}">
                <a16:creationId xmlns:a16="http://schemas.microsoft.com/office/drawing/2014/main" id="{226B5B5B-8789-1AE2-2EAB-80FA406DF537}"/>
              </a:ext>
            </a:extLst>
          </p:cNvPr>
          <p:cNvSpPr>
            <a:spLocks noGrp="1"/>
          </p:cNvSpPr>
          <p:nvPr>
            <p:ph type="ftr" sz="quarter" idx="11"/>
          </p:nvPr>
        </p:nvSpPr>
        <p:spPr/>
        <p:txBody>
          <a:bodyPr/>
          <a:lstStyle>
            <a:lvl1pPr>
              <a:defRPr/>
            </a:lvl1pPr>
          </a:lstStyle>
          <a:p>
            <a:pPr>
              <a:defRPr/>
            </a:pPr>
            <a:endParaRPr lang="en-GB"/>
          </a:p>
        </p:txBody>
      </p:sp>
      <p:sp>
        <p:nvSpPr>
          <p:cNvPr id="7" name="Zástupný symbol pro číslo snímku 5">
            <a:extLst>
              <a:ext uri="{FF2B5EF4-FFF2-40B4-BE49-F238E27FC236}">
                <a16:creationId xmlns:a16="http://schemas.microsoft.com/office/drawing/2014/main" id="{16582CCA-95A7-E923-D088-B2D431FE402E}"/>
              </a:ext>
            </a:extLst>
          </p:cNvPr>
          <p:cNvSpPr>
            <a:spLocks noGrp="1"/>
          </p:cNvSpPr>
          <p:nvPr>
            <p:ph type="sldNum" sz="quarter" idx="12"/>
          </p:nvPr>
        </p:nvSpPr>
        <p:spPr/>
        <p:txBody>
          <a:bodyPr/>
          <a:lstStyle>
            <a:lvl1pPr>
              <a:defRPr/>
            </a:lvl1pPr>
          </a:lstStyle>
          <a:p>
            <a:pPr>
              <a:defRPr/>
            </a:pPr>
            <a:fld id="{31A9CCD4-B839-4C32-BE83-459C65A6982D}" type="slidenum">
              <a:rPr lang="en-GB"/>
              <a:pPr>
                <a:defRPr/>
              </a:pPr>
              <a:t>‹#›</a:t>
            </a:fld>
            <a:endParaRPr lang="en-GB" dirty="0"/>
          </a:p>
        </p:txBody>
      </p:sp>
    </p:spTree>
    <p:extLst>
      <p:ext uri="{BB962C8B-B14F-4D97-AF65-F5344CB8AC3E}">
        <p14:creationId xmlns:p14="http://schemas.microsoft.com/office/powerpoint/2010/main" val="28604619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7D203721-46C6-B896-34DD-0E2DDAE758D5}"/>
              </a:ext>
            </a:extLst>
          </p:cNvPr>
          <p:cNvSpPr>
            <a:spLocks noGrp="1"/>
          </p:cNvSpPr>
          <p:nvPr>
            <p:ph type="dt" sz="half" idx="10"/>
          </p:nvPr>
        </p:nvSpPr>
        <p:spPr/>
        <p:txBody>
          <a:bodyPr/>
          <a:lstStyle>
            <a:lvl1pPr>
              <a:defRPr/>
            </a:lvl1pPr>
          </a:lstStyle>
          <a:p>
            <a:pPr>
              <a:defRPr/>
            </a:pPr>
            <a:fld id="{EEDC0022-08A7-41EB-B311-B3E20C973378}" type="datetimeFigureOut">
              <a:rPr lang="en-GB"/>
              <a:pPr>
                <a:defRPr/>
              </a:pPr>
              <a:t>10/09/2024</a:t>
            </a:fld>
            <a:endParaRPr lang="en-GB" dirty="0"/>
          </a:p>
        </p:txBody>
      </p:sp>
      <p:sp>
        <p:nvSpPr>
          <p:cNvPr id="5" name="Zástupný symbol pro zápatí 4">
            <a:extLst>
              <a:ext uri="{FF2B5EF4-FFF2-40B4-BE49-F238E27FC236}">
                <a16:creationId xmlns:a16="http://schemas.microsoft.com/office/drawing/2014/main" id="{20452B28-5508-5EE0-4C91-6AC5C0E60348}"/>
              </a:ext>
            </a:extLst>
          </p:cNvPr>
          <p:cNvSpPr>
            <a:spLocks noGrp="1"/>
          </p:cNvSpPr>
          <p:nvPr>
            <p:ph type="ftr" sz="quarter" idx="11"/>
          </p:nvPr>
        </p:nvSpPr>
        <p:spPr/>
        <p:txBody>
          <a:bodyPr/>
          <a:lstStyle>
            <a:lvl1pPr>
              <a:defRPr/>
            </a:lvl1pPr>
          </a:lstStyle>
          <a:p>
            <a:pPr>
              <a:defRPr/>
            </a:pPr>
            <a:endParaRPr lang="en-GB"/>
          </a:p>
        </p:txBody>
      </p:sp>
      <p:sp>
        <p:nvSpPr>
          <p:cNvPr id="6" name="Zástupný symbol pro číslo snímku 5">
            <a:extLst>
              <a:ext uri="{FF2B5EF4-FFF2-40B4-BE49-F238E27FC236}">
                <a16:creationId xmlns:a16="http://schemas.microsoft.com/office/drawing/2014/main" id="{C4BB8715-1DD0-E423-7C06-7606E24DA36D}"/>
              </a:ext>
            </a:extLst>
          </p:cNvPr>
          <p:cNvSpPr>
            <a:spLocks noGrp="1"/>
          </p:cNvSpPr>
          <p:nvPr>
            <p:ph type="sldNum" sz="quarter" idx="12"/>
          </p:nvPr>
        </p:nvSpPr>
        <p:spPr/>
        <p:txBody>
          <a:bodyPr/>
          <a:lstStyle>
            <a:lvl1pPr>
              <a:defRPr/>
            </a:lvl1pPr>
          </a:lstStyle>
          <a:p>
            <a:pPr>
              <a:defRPr/>
            </a:pPr>
            <a:fld id="{1D2E2F3F-9920-45CF-A3DF-11786A49EF36}" type="slidenum">
              <a:rPr lang="en-GB"/>
              <a:pPr>
                <a:defRPr/>
              </a:pPr>
              <a:t>‹#›</a:t>
            </a:fld>
            <a:endParaRPr lang="en-GB" dirty="0"/>
          </a:p>
        </p:txBody>
      </p:sp>
    </p:spTree>
    <p:extLst>
      <p:ext uri="{BB962C8B-B14F-4D97-AF65-F5344CB8AC3E}">
        <p14:creationId xmlns:p14="http://schemas.microsoft.com/office/powerpoint/2010/main" val="14299665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endParaRPr lang="en-GB"/>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3F858938-805E-4774-7521-9E9096EFBF3E}"/>
              </a:ext>
            </a:extLst>
          </p:cNvPr>
          <p:cNvSpPr>
            <a:spLocks noGrp="1"/>
          </p:cNvSpPr>
          <p:nvPr>
            <p:ph type="dt" sz="half" idx="10"/>
          </p:nvPr>
        </p:nvSpPr>
        <p:spPr/>
        <p:txBody>
          <a:bodyPr/>
          <a:lstStyle>
            <a:lvl1pPr>
              <a:defRPr/>
            </a:lvl1pPr>
          </a:lstStyle>
          <a:p>
            <a:pPr>
              <a:defRPr/>
            </a:pPr>
            <a:fld id="{E180B009-E20C-4A37-BD9A-F9D9133AEF6E}" type="datetimeFigureOut">
              <a:rPr lang="en-GB"/>
              <a:pPr>
                <a:defRPr/>
              </a:pPr>
              <a:t>10/09/2024</a:t>
            </a:fld>
            <a:endParaRPr lang="en-GB" dirty="0"/>
          </a:p>
        </p:txBody>
      </p:sp>
      <p:sp>
        <p:nvSpPr>
          <p:cNvPr id="5" name="Zástupný symbol pro zápatí 4">
            <a:extLst>
              <a:ext uri="{FF2B5EF4-FFF2-40B4-BE49-F238E27FC236}">
                <a16:creationId xmlns:a16="http://schemas.microsoft.com/office/drawing/2014/main" id="{AC3F34E7-B492-1DE6-0601-EA3CFFEF2729}"/>
              </a:ext>
            </a:extLst>
          </p:cNvPr>
          <p:cNvSpPr>
            <a:spLocks noGrp="1"/>
          </p:cNvSpPr>
          <p:nvPr>
            <p:ph type="ftr" sz="quarter" idx="11"/>
          </p:nvPr>
        </p:nvSpPr>
        <p:spPr/>
        <p:txBody>
          <a:bodyPr/>
          <a:lstStyle>
            <a:lvl1pPr>
              <a:defRPr/>
            </a:lvl1pPr>
          </a:lstStyle>
          <a:p>
            <a:pPr>
              <a:defRPr/>
            </a:pPr>
            <a:endParaRPr lang="en-GB"/>
          </a:p>
        </p:txBody>
      </p:sp>
      <p:sp>
        <p:nvSpPr>
          <p:cNvPr id="6" name="Zástupný symbol pro číslo snímku 5">
            <a:extLst>
              <a:ext uri="{FF2B5EF4-FFF2-40B4-BE49-F238E27FC236}">
                <a16:creationId xmlns:a16="http://schemas.microsoft.com/office/drawing/2014/main" id="{534CBB26-FF28-6F99-8549-55B0F9953842}"/>
              </a:ext>
            </a:extLst>
          </p:cNvPr>
          <p:cNvSpPr>
            <a:spLocks noGrp="1"/>
          </p:cNvSpPr>
          <p:nvPr>
            <p:ph type="sldNum" sz="quarter" idx="12"/>
          </p:nvPr>
        </p:nvSpPr>
        <p:spPr/>
        <p:txBody>
          <a:bodyPr/>
          <a:lstStyle>
            <a:lvl1pPr>
              <a:defRPr/>
            </a:lvl1pPr>
          </a:lstStyle>
          <a:p>
            <a:pPr>
              <a:defRPr/>
            </a:pPr>
            <a:fld id="{D1B64774-C357-43E7-98F1-94A204B1318A}" type="slidenum">
              <a:rPr lang="en-GB"/>
              <a:pPr>
                <a:defRPr/>
              </a:pPr>
              <a:t>‹#›</a:t>
            </a:fld>
            <a:endParaRPr lang="en-GB" dirty="0"/>
          </a:p>
        </p:txBody>
      </p:sp>
    </p:spTree>
    <p:extLst>
      <p:ext uri="{BB962C8B-B14F-4D97-AF65-F5344CB8AC3E}">
        <p14:creationId xmlns:p14="http://schemas.microsoft.com/office/powerpoint/2010/main" val="642925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7BD627-4E17-8D78-4E8B-0BCCABC3E937}"/>
              </a:ext>
            </a:extLst>
          </p:cNvPr>
          <p:cNvSpPr>
            <a:spLocks noGrp="1"/>
          </p:cNvSpPr>
          <p:nvPr>
            <p:ph type="title"/>
          </p:nvPr>
        </p:nvSpPr>
        <p:spPr/>
        <p:txBody>
          <a:bodyPr/>
          <a:lstStyle/>
          <a:p>
            <a:r>
              <a:rPr lang="cs-CZ"/>
              <a:t>Kliknutím lze upravit styl.</a:t>
            </a:r>
            <a:endParaRPr lang="en-GB"/>
          </a:p>
        </p:txBody>
      </p:sp>
      <p:sp>
        <p:nvSpPr>
          <p:cNvPr id="3" name="Zástupný symbol pro datum 2">
            <a:extLst>
              <a:ext uri="{FF2B5EF4-FFF2-40B4-BE49-F238E27FC236}">
                <a16:creationId xmlns:a16="http://schemas.microsoft.com/office/drawing/2014/main" id="{D8541A0A-FEBB-F3EA-57E8-D0340BD3A221}"/>
              </a:ext>
            </a:extLst>
          </p:cNvPr>
          <p:cNvSpPr>
            <a:spLocks noGrp="1"/>
          </p:cNvSpPr>
          <p:nvPr>
            <p:ph type="dt" sz="half" idx="10"/>
          </p:nvPr>
        </p:nvSpPr>
        <p:spPr/>
        <p:txBody>
          <a:bodyPr/>
          <a:lstStyle/>
          <a:p>
            <a:fld id="{76BF84B0-ED54-824B-9334-74AE9A87F8DD}" type="datetimeFigureOut">
              <a:rPr lang="en-GB" smtClean="0"/>
              <a:t>10/09/2024</a:t>
            </a:fld>
            <a:endParaRPr lang="en-GB" dirty="0"/>
          </a:p>
        </p:txBody>
      </p:sp>
      <p:sp>
        <p:nvSpPr>
          <p:cNvPr id="4" name="Zástupný symbol pro zápatí 3">
            <a:extLst>
              <a:ext uri="{FF2B5EF4-FFF2-40B4-BE49-F238E27FC236}">
                <a16:creationId xmlns:a16="http://schemas.microsoft.com/office/drawing/2014/main" id="{0CE7562E-B08A-4633-D230-14036F8679E6}"/>
              </a:ext>
            </a:extLst>
          </p:cNvPr>
          <p:cNvSpPr>
            <a:spLocks noGrp="1"/>
          </p:cNvSpPr>
          <p:nvPr>
            <p:ph type="ftr" sz="quarter" idx="11"/>
          </p:nvPr>
        </p:nvSpPr>
        <p:spPr/>
        <p:txBody>
          <a:bodyPr/>
          <a:lstStyle/>
          <a:p>
            <a:endParaRPr lang="en-GB" dirty="0"/>
          </a:p>
        </p:txBody>
      </p:sp>
      <p:sp>
        <p:nvSpPr>
          <p:cNvPr id="5" name="Zástupný symbol pro číslo snímku 4">
            <a:extLst>
              <a:ext uri="{FF2B5EF4-FFF2-40B4-BE49-F238E27FC236}">
                <a16:creationId xmlns:a16="http://schemas.microsoft.com/office/drawing/2014/main" id="{276DC359-8C51-3525-871E-6D2760F81A51}"/>
              </a:ext>
            </a:extLst>
          </p:cNvPr>
          <p:cNvSpPr>
            <a:spLocks noGrp="1"/>
          </p:cNvSpPr>
          <p:nvPr>
            <p:ph type="sldNum" sz="quarter" idx="12"/>
          </p:nvPr>
        </p:nvSpPr>
        <p:spPr/>
        <p:txBody>
          <a:bodyPr/>
          <a:lstStyle/>
          <a:p>
            <a:fld id="{09E76B8A-5DBB-8441-B3C7-F61E3315CA5A}" type="slidenum">
              <a:rPr lang="en-GB" smtClean="0"/>
              <a:t>‹#›</a:t>
            </a:fld>
            <a:endParaRPr lang="en-GB" dirty="0"/>
          </a:p>
        </p:txBody>
      </p:sp>
    </p:spTree>
    <p:extLst>
      <p:ext uri="{BB962C8B-B14F-4D97-AF65-F5344CB8AC3E}">
        <p14:creationId xmlns:p14="http://schemas.microsoft.com/office/powerpoint/2010/main" val="915829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CE0CDBA5-DAD3-99F0-50F5-9832CB702C57}"/>
              </a:ext>
            </a:extLst>
          </p:cNvPr>
          <p:cNvSpPr>
            <a:spLocks noGrp="1"/>
          </p:cNvSpPr>
          <p:nvPr>
            <p:ph type="dt" sz="half" idx="10"/>
          </p:nvPr>
        </p:nvSpPr>
        <p:spPr/>
        <p:txBody>
          <a:bodyPr/>
          <a:lstStyle/>
          <a:p>
            <a:fld id="{76BF84B0-ED54-824B-9334-74AE9A87F8DD}" type="datetimeFigureOut">
              <a:rPr lang="en-GB" smtClean="0"/>
              <a:t>10/09/2024</a:t>
            </a:fld>
            <a:endParaRPr lang="en-GB" dirty="0"/>
          </a:p>
        </p:txBody>
      </p:sp>
      <p:sp>
        <p:nvSpPr>
          <p:cNvPr id="3" name="Zástupný symbol pro zápatí 2">
            <a:extLst>
              <a:ext uri="{FF2B5EF4-FFF2-40B4-BE49-F238E27FC236}">
                <a16:creationId xmlns:a16="http://schemas.microsoft.com/office/drawing/2014/main" id="{4EAD835E-B2E8-EA0C-4F9D-E256F36AD9D7}"/>
              </a:ext>
            </a:extLst>
          </p:cNvPr>
          <p:cNvSpPr>
            <a:spLocks noGrp="1"/>
          </p:cNvSpPr>
          <p:nvPr>
            <p:ph type="ftr" sz="quarter" idx="11"/>
          </p:nvPr>
        </p:nvSpPr>
        <p:spPr/>
        <p:txBody>
          <a:bodyPr/>
          <a:lstStyle/>
          <a:p>
            <a:endParaRPr lang="en-GB" dirty="0"/>
          </a:p>
        </p:txBody>
      </p:sp>
      <p:sp>
        <p:nvSpPr>
          <p:cNvPr id="4" name="Zástupný symbol pro číslo snímku 3">
            <a:extLst>
              <a:ext uri="{FF2B5EF4-FFF2-40B4-BE49-F238E27FC236}">
                <a16:creationId xmlns:a16="http://schemas.microsoft.com/office/drawing/2014/main" id="{7E909565-5074-5FAA-C4B5-CEF4346A65D2}"/>
              </a:ext>
            </a:extLst>
          </p:cNvPr>
          <p:cNvSpPr>
            <a:spLocks noGrp="1"/>
          </p:cNvSpPr>
          <p:nvPr>
            <p:ph type="sldNum" sz="quarter" idx="12"/>
          </p:nvPr>
        </p:nvSpPr>
        <p:spPr/>
        <p:txBody>
          <a:bodyPr/>
          <a:lstStyle/>
          <a:p>
            <a:fld id="{09E76B8A-5DBB-8441-B3C7-F61E3315CA5A}" type="slidenum">
              <a:rPr lang="en-GB" smtClean="0"/>
              <a:t>‹#›</a:t>
            </a:fld>
            <a:endParaRPr lang="en-GB" dirty="0"/>
          </a:p>
        </p:txBody>
      </p:sp>
    </p:spTree>
    <p:extLst>
      <p:ext uri="{BB962C8B-B14F-4D97-AF65-F5344CB8AC3E}">
        <p14:creationId xmlns:p14="http://schemas.microsoft.com/office/powerpoint/2010/main" val="1575271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462F85-6852-4C79-8BED-71D03326EF2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obsah 2">
            <a:extLst>
              <a:ext uri="{FF2B5EF4-FFF2-40B4-BE49-F238E27FC236}">
                <a16:creationId xmlns:a16="http://schemas.microsoft.com/office/drawing/2014/main" id="{2DE556CD-BFD8-9FDE-4E52-22E3A59E58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text 3">
            <a:extLst>
              <a:ext uri="{FF2B5EF4-FFF2-40B4-BE49-F238E27FC236}">
                <a16:creationId xmlns:a16="http://schemas.microsoft.com/office/drawing/2014/main" id="{F87DFCDC-A591-82AF-89DA-35971D2458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000237F4-8A16-EA14-DE61-07298492084F}"/>
              </a:ext>
            </a:extLst>
          </p:cNvPr>
          <p:cNvSpPr>
            <a:spLocks noGrp="1"/>
          </p:cNvSpPr>
          <p:nvPr>
            <p:ph type="dt" sz="half" idx="10"/>
          </p:nvPr>
        </p:nvSpPr>
        <p:spPr/>
        <p:txBody>
          <a:bodyPr/>
          <a:lstStyle/>
          <a:p>
            <a:fld id="{76BF84B0-ED54-824B-9334-74AE9A87F8DD}" type="datetimeFigureOut">
              <a:rPr lang="en-GB" smtClean="0"/>
              <a:t>10/09/2024</a:t>
            </a:fld>
            <a:endParaRPr lang="en-GB" dirty="0"/>
          </a:p>
        </p:txBody>
      </p:sp>
      <p:sp>
        <p:nvSpPr>
          <p:cNvPr id="6" name="Zástupný symbol pro zápatí 5">
            <a:extLst>
              <a:ext uri="{FF2B5EF4-FFF2-40B4-BE49-F238E27FC236}">
                <a16:creationId xmlns:a16="http://schemas.microsoft.com/office/drawing/2014/main" id="{45C2D313-9906-2FB6-6C2A-CCA63B6AB8C3}"/>
              </a:ext>
            </a:extLst>
          </p:cNvPr>
          <p:cNvSpPr>
            <a:spLocks noGrp="1"/>
          </p:cNvSpPr>
          <p:nvPr>
            <p:ph type="ftr" sz="quarter" idx="11"/>
          </p:nvPr>
        </p:nvSpPr>
        <p:spPr/>
        <p:txBody>
          <a:bodyPr/>
          <a:lstStyle/>
          <a:p>
            <a:endParaRPr lang="en-GB" dirty="0"/>
          </a:p>
        </p:txBody>
      </p:sp>
      <p:sp>
        <p:nvSpPr>
          <p:cNvPr id="7" name="Zástupný symbol pro číslo snímku 6">
            <a:extLst>
              <a:ext uri="{FF2B5EF4-FFF2-40B4-BE49-F238E27FC236}">
                <a16:creationId xmlns:a16="http://schemas.microsoft.com/office/drawing/2014/main" id="{87F9ED02-7019-6FC8-24F8-38BABB386DB9}"/>
              </a:ext>
            </a:extLst>
          </p:cNvPr>
          <p:cNvSpPr>
            <a:spLocks noGrp="1"/>
          </p:cNvSpPr>
          <p:nvPr>
            <p:ph type="sldNum" sz="quarter" idx="12"/>
          </p:nvPr>
        </p:nvSpPr>
        <p:spPr/>
        <p:txBody>
          <a:bodyPr/>
          <a:lstStyle/>
          <a:p>
            <a:fld id="{09E76B8A-5DBB-8441-B3C7-F61E3315CA5A}" type="slidenum">
              <a:rPr lang="en-GB" smtClean="0"/>
              <a:t>‹#›</a:t>
            </a:fld>
            <a:endParaRPr lang="en-GB" dirty="0"/>
          </a:p>
        </p:txBody>
      </p:sp>
    </p:spTree>
    <p:extLst>
      <p:ext uri="{BB962C8B-B14F-4D97-AF65-F5344CB8AC3E}">
        <p14:creationId xmlns:p14="http://schemas.microsoft.com/office/powerpoint/2010/main" val="678829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B776B1-67CD-B189-8B8F-19F03952D347}"/>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symbol obrázku 2">
            <a:extLst>
              <a:ext uri="{FF2B5EF4-FFF2-40B4-BE49-F238E27FC236}">
                <a16:creationId xmlns:a16="http://schemas.microsoft.com/office/drawing/2014/main" id="{EF8A3DF5-C930-4B85-830F-13F21D73E9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Zástupný text 3">
            <a:extLst>
              <a:ext uri="{FF2B5EF4-FFF2-40B4-BE49-F238E27FC236}">
                <a16:creationId xmlns:a16="http://schemas.microsoft.com/office/drawing/2014/main" id="{23606D3A-BF8C-F62C-7B56-C9B8E53F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A8918026-46BA-BE5E-867F-483761CD35D9}"/>
              </a:ext>
            </a:extLst>
          </p:cNvPr>
          <p:cNvSpPr>
            <a:spLocks noGrp="1"/>
          </p:cNvSpPr>
          <p:nvPr>
            <p:ph type="dt" sz="half" idx="10"/>
          </p:nvPr>
        </p:nvSpPr>
        <p:spPr/>
        <p:txBody>
          <a:bodyPr/>
          <a:lstStyle/>
          <a:p>
            <a:fld id="{76BF84B0-ED54-824B-9334-74AE9A87F8DD}" type="datetimeFigureOut">
              <a:rPr lang="en-GB" smtClean="0"/>
              <a:t>10/09/2024</a:t>
            </a:fld>
            <a:endParaRPr lang="en-GB" dirty="0"/>
          </a:p>
        </p:txBody>
      </p:sp>
      <p:sp>
        <p:nvSpPr>
          <p:cNvPr id="6" name="Zástupný symbol pro zápatí 5">
            <a:extLst>
              <a:ext uri="{FF2B5EF4-FFF2-40B4-BE49-F238E27FC236}">
                <a16:creationId xmlns:a16="http://schemas.microsoft.com/office/drawing/2014/main" id="{063E2251-3314-B614-18AA-8449D60E3C13}"/>
              </a:ext>
            </a:extLst>
          </p:cNvPr>
          <p:cNvSpPr>
            <a:spLocks noGrp="1"/>
          </p:cNvSpPr>
          <p:nvPr>
            <p:ph type="ftr" sz="quarter" idx="11"/>
          </p:nvPr>
        </p:nvSpPr>
        <p:spPr/>
        <p:txBody>
          <a:bodyPr/>
          <a:lstStyle/>
          <a:p>
            <a:endParaRPr lang="en-GB" dirty="0"/>
          </a:p>
        </p:txBody>
      </p:sp>
      <p:sp>
        <p:nvSpPr>
          <p:cNvPr id="7" name="Zástupný symbol pro číslo snímku 6">
            <a:extLst>
              <a:ext uri="{FF2B5EF4-FFF2-40B4-BE49-F238E27FC236}">
                <a16:creationId xmlns:a16="http://schemas.microsoft.com/office/drawing/2014/main" id="{B01D5B7D-2E0A-0E8B-7A8A-A4D9E2EAC3FA}"/>
              </a:ext>
            </a:extLst>
          </p:cNvPr>
          <p:cNvSpPr>
            <a:spLocks noGrp="1"/>
          </p:cNvSpPr>
          <p:nvPr>
            <p:ph type="sldNum" sz="quarter" idx="12"/>
          </p:nvPr>
        </p:nvSpPr>
        <p:spPr/>
        <p:txBody>
          <a:bodyPr/>
          <a:lstStyle/>
          <a:p>
            <a:fld id="{09E76B8A-5DBB-8441-B3C7-F61E3315CA5A}" type="slidenum">
              <a:rPr lang="en-GB" smtClean="0"/>
              <a:t>‹#›</a:t>
            </a:fld>
            <a:endParaRPr lang="en-GB" dirty="0"/>
          </a:p>
        </p:txBody>
      </p:sp>
    </p:spTree>
    <p:extLst>
      <p:ext uri="{BB962C8B-B14F-4D97-AF65-F5344CB8AC3E}">
        <p14:creationId xmlns:p14="http://schemas.microsoft.com/office/powerpoint/2010/main" val="2147725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5.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B9823625-9F39-A06D-D1C1-88144B739B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text 2">
            <a:extLst>
              <a:ext uri="{FF2B5EF4-FFF2-40B4-BE49-F238E27FC236}">
                <a16:creationId xmlns:a16="http://schemas.microsoft.com/office/drawing/2014/main" id="{3864F6DB-9F94-2BD1-58CC-19775CE782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DF1F8000-99F0-439E-A950-3EC5075BE9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F84B0-ED54-824B-9334-74AE9A87F8DD}" type="datetimeFigureOut">
              <a:rPr lang="en-GB" smtClean="0"/>
              <a:t>10/09/2024</a:t>
            </a:fld>
            <a:endParaRPr lang="en-GB" dirty="0"/>
          </a:p>
        </p:txBody>
      </p:sp>
      <p:sp>
        <p:nvSpPr>
          <p:cNvPr id="5" name="Zástupný symbol pro zápatí 4">
            <a:extLst>
              <a:ext uri="{FF2B5EF4-FFF2-40B4-BE49-F238E27FC236}">
                <a16:creationId xmlns:a16="http://schemas.microsoft.com/office/drawing/2014/main" id="{C4C9BFA5-325D-C60C-74FF-64F18DEEF9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Zástupný symbol pro číslo snímku 5">
            <a:extLst>
              <a:ext uri="{FF2B5EF4-FFF2-40B4-BE49-F238E27FC236}">
                <a16:creationId xmlns:a16="http://schemas.microsoft.com/office/drawing/2014/main" id="{97DC3E43-0960-A986-8F13-A2A632AE7A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E76B8A-5DBB-8441-B3C7-F61E3315CA5A}" type="slidenum">
              <a:rPr lang="en-GB" smtClean="0"/>
              <a:t>‹#›</a:t>
            </a:fld>
            <a:endParaRPr lang="en-GB" dirty="0"/>
          </a:p>
        </p:txBody>
      </p:sp>
    </p:spTree>
    <p:extLst>
      <p:ext uri="{BB962C8B-B14F-4D97-AF65-F5344CB8AC3E}">
        <p14:creationId xmlns:p14="http://schemas.microsoft.com/office/powerpoint/2010/main" val="2140615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Zástupný nadpis 1">
            <a:extLst>
              <a:ext uri="{FF2B5EF4-FFF2-40B4-BE49-F238E27FC236}">
                <a16:creationId xmlns:a16="http://schemas.microsoft.com/office/drawing/2014/main" id="{771E08AC-516D-A73C-388C-88FB67625E85}"/>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en-GB" altLang="cs-CZ"/>
          </a:p>
        </p:txBody>
      </p:sp>
      <p:sp>
        <p:nvSpPr>
          <p:cNvPr id="1027" name="Zástupný text 2">
            <a:extLst>
              <a:ext uri="{FF2B5EF4-FFF2-40B4-BE49-F238E27FC236}">
                <a16:creationId xmlns:a16="http://schemas.microsoft.com/office/drawing/2014/main" id="{C0FB1828-5C34-585F-2506-847661F4866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Po kliknutí můžete upravovat styly textu v předloze.</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endParaRPr lang="en-GB" altLang="cs-CZ"/>
          </a:p>
        </p:txBody>
      </p:sp>
      <p:sp>
        <p:nvSpPr>
          <p:cNvPr id="4" name="Zástupný symbol pro datum 3">
            <a:extLst>
              <a:ext uri="{FF2B5EF4-FFF2-40B4-BE49-F238E27FC236}">
                <a16:creationId xmlns:a16="http://schemas.microsoft.com/office/drawing/2014/main" id="{49CBA6F2-6F9E-49EA-C8BB-60152E25EC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D6CD904-DA9A-0643-B866-BCB8025BF229}" type="datetimeFigureOut">
              <a:rPr lang="en-GB"/>
              <a:pPr>
                <a:defRPr/>
              </a:pPr>
              <a:t>10/09/2024</a:t>
            </a:fld>
            <a:endParaRPr lang="en-GB" dirty="0"/>
          </a:p>
        </p:txBody>
      </p:sp>
      <p:sp>
        <p:nvSpPr>
          <p:cNvPr id="5" name="Zástupný symbol pro zápatí 4">
            <a:extLst>
              <a:ext uri="{FF2B5EF4-FFF2-40B4-BE49-F238E27FC236}">
                <a16:creationId xmlns:a16="http://schemas.microsoft.com/office/drawing/2014/main" id="{CE33E883-BE69-7774-1C7C-E2E4863704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Zástupný symbol pro číslo snímku 5">
            <a:extLst>
              <a:ext uri="{FF2B5EF4-FFF2-40B4-BE49-F238E27FC236}">
                <a16:creationId xmlns:a16="http://schemas.microsoft.com/office/drawing/2014/main" id="{06A23C92-462F-0AA2-29F5-38395EC6FF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50042BEE-F50B-8B4A-B961-8A7AA8AC7CFF}" type="slidenum">
              <a:rPr lang="en-GB"/>
              <a:pPr>
                <a:defRPr/>
              </a:pPr>
              <a:t>‹#›</a:t>
            </a:fld>
            <a:endParaRPr lang="en-GB" dirty="0"/>
          </a:p>
        </p:txBody>
      </p:sp>
    </p:spTree>
    <p:extLst>
      <p:ext uri="{BB962C8B-B14F-4D97-AF65-F5344CB8AC3E}">
        <p14:creationId xmlns:p14="http://schemas.microsoft.com/office/powerpoint/2010/main" val="4182460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Zástupný nadpis 1">
            <a:extLst>
              <a:ext uri="{FF2B5EF4-FFF2-40B4-BE49-F238E27FC236}">
                <a16:creationId xmlns:a16="http://schemas.microsoft.com/office/drawing/2014/main" id="{1874F387-9C65-F76B-DAA0-4EA5232F165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en-GB" altLang="cs-CZ"/>
          </a:p>
        </p:txBody>
      </p:sp>
      <p:sp>
        <p:nvSpPr>
          <p:cNvPr id="50179" name="Zástupný text 2">
            <a:extLst>
              <a:ext uri="{FF2B5EF4-FFF2-40B4-BE49-F238E27FC236}">
                <a16:creationId xmlns:a16="http://schemas.microsoft.com/office/drawing/2014/main" id="{67B2516B-ACEA-2C75-EAE2-1534E292D99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Po kliknutí můžete upravovat styly textu v předloze.</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endParaRPr lang="en-GB" altLang="cs-CZ"/>
          </a:p>
        </p:txBody>
      </p:sp>
      <p:sp>
        <p:nvSpPr>
          <p:cNvPr id="4" name="Zástupný symbol pro datum 3">
            <a:extLst>
              <a:ext uri="{FF2B5EF4-FFF2-40B4-BE49-F238E27FC236}">
                <a16:creationId xmlns:a16="http://schemas.microsoft.com/office/drawing/2014/main" id="{0A3DF04F-62AE-17CE-36AD-6221D71A1D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E9AFED5-8142-4548-81D7-44F0FCD10838}" type="datetimeFigureOut">
              <a:rPr lang="en-GB"/>
              <a:pPr>
                <a:defRPr/>
              </a:pPr>
              <a:t>10/09/2024</a:t>
            </a:fld>
            <a:endParaRPr lang="en-GB" dirty="0"/>
          </a:p>
        </p:txBody>
      </p:sp>
      <p:sp>
        <p:nvSpPr>
          <p:cNvPr id="5" name="Zástupný symbol pro zápatí 4">
            <a:extLst>
              <a:ext uri="{FF2B5EF4-FFF2-40B4-BE49-F238E27FC236}">
                <a16:creationId xmlns:a16="http://schemas.microsoft.com/office/drawing/2014/main" id="{10FEDF38-DCD1-D525-0AD6-8FCDEBB30C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Zástupný symbol pro číslo snímku 5">
            <a:extLst>
              <a:ext uri="{FF2B5EF4-FFF2-40B4-BE49-F238E27FC236}">
                <a16:creationId xmlns:a16="http://schemas.microsoft.com/office/drawing/2014/main" id="{39891141-EABC-F0B6-AD62-81DE8119FC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B90A984-0BC7-D34C-AB79-375ADB1F0B17}" type="slidenum">
              <a:rPr lang="en-GB"/>
              <a:pPr>
                <a:defRPr/>
              </a:pPr>
              <a:t>‹#›</a:t>
            </a:fld>
            <a:endParaRPr lang="en-GB" dirty="0"/>
          </a:p>
        </p:txBody>
      </p:sp>
    </p:spTree>
    <p:extLst>
      <p:ext uri="{BB962C8B-B14F-4D97-AF65-F5344CB8AC3E}">
        <p14:creationId xmlns:p14="http://schemas.microsoft.com/office/powerpoint/2010/main" val="33167732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198169" y="6147891"/>
            <a:ext cx="504286" cy="499720"/>
          </a:xfrm>
          <a:prstGeom prst="rect">
            <a:avLst/>
          </a:prstGeom>
        </p:spPr>
      </p:pic>
      <p:sp>
        <p:nvSpPr>
          <p:cNvPr id="2" name="Holder 2"/>
          <p:cNvSpPr>
            <a:spLocks noGrp="1"/>
          </p:cNvSpPr>
          <p:nvPr>
            <p:ph type="title"/>
          </p:nvPr>
        </p:nvSpPr>
        <p:spPr>
          <a:xfrm>
            <a:off x="609600" y="274320"/>
            <a:ext cx="10972800" cy="10972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9/10/2024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331031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0AFF"/>
          </a:solidFill>
        </p:spPr>
        <p:txBody>
          <a:bodyPr wrap="square" lIns="0" tIns="0" rIns="0" bIns="0" rtlCol="0"/>
          <a:lstStyle/>
          <a:p>
            <a:endParaRPr/>
          </a:p>
        </p:txBody>
      </p:sp>
      <p:sp>
        <p:nvSpPr>
          <p:cNvPr id="2" name="Holder 2"/>
          <p:cNvSpPr>
            <a:spLocks noGrp="1"/>
          </p:cNvSpPr>
          <p:nvPr>
            <p:ph type="title"/>
          </p:nvPr>
        </p:nvSpPr>
        <p:spPr>
          <a:xfrm>
            <a:off x="609600" y="274320"/>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9/10/2024</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7448383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Zástupný nadpis 1">
            <a:extLst>
              <a:ext uri="{FF2B5EF4-FFF2-40B4-BE49-F238E27FC236}">
                <a16:creationId xmlns:a16="http://schemas.microsoft.com/office/drawing/2014/main" id="{D436FF22-F478-C981-4060-941A13A3BE8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endParaRPr lang="en-GB" altLang="cs-CZ"/>
          </a:p>
        </p:txBody>
      </p:sp>
      <p:sp>
        <p:nvSpPr>
          <p:cNvPr id="4099" name="Zástupný text 2">
            <a:extLst>
              <a:ext uri="{FF2B5EF4-FFF2-40B4-BE49-F238E27FC236}">
                <a16:creationId xmlns:a16="http://schemas.microsoft.com/office/drawing/2014/main" id="{1062343C-5B01-52FB-7794-A131F78BC13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Po kliknutí můžete upravovat styly textu v předloze.</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endParaRPr lang="en-GB" altLang="cs-CZ"/>
          </a:p>
        </p:txBody>
      </p:sp>
      <p:sp>
        <p:nvSpPr>
          <p:cNvPr id="4" name="Zástupný symbol pro datum 3">
            <a:extLst>
              <a:ext uri="{FF2B5EF4-FFF2-40B4-BE49-F238E27FC236}">
                <a16:creationId xmlns:a16="http://schemas.microsoft.com/office/drawing/2014/main" id="{01A3E767-0EBD-4716-8A80-47BFF586C5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2678026-4FFE-43DD-B5CB-2B3B5E9DCCE0}" type="datetimeFigureOut">
              <a:rPr lang="en-GB"/>
              <a:pPr>
                <a:defRPr/>
              </a:pPr>
              <a:t>10/09/2024</a:t>
            </a:fld>
            <a:endParaRPr lang="en-GB" dirty="0"/>
          </a:p>
        </p:txBody>
      </p:sp>
      <p:sp>
        <p:nvSpPr>
          <p:cNvPr id="5" name="Zástupný symbol pro zápatí 4">
            <a:extLst>
              <a:ext uri="{FF2B5EF4-FFF2-40B4-BE49-F238E27FC236}">
                <a16:creationId xmlns:a16="http://schemas.microsoft.com/office/drawing/2014/main" id="{90A29536-1FF9-32A4-BA58-86853A9EBE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Zástupný symbol pro číslo snímku 5">
            <a:extLst>
              <a:ext uri="{FF2B5EF4-FFF2-40B4-BE49-F238E27FC236}">
                <a16:creationId xmlns:a16="http://schemas.microsoft.com/office/drawing/2014/main" id="{2256FBAB-F7D4-CC5A-92D7-215FC84A57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61F0D530-95EA-4492-92CC-BEC5AD45E895}" type="slidenum">
              <a:rPr lang="en-GB"/>
              <a:pPr>
                <a:defRPr/>
              </a:pPr>
              <a:t>‹#›</a:t>
            </a:fld>
            <a:endParaRPr lang="en-GB" dirty="0"/>
          </a:p>
        </p:txBody>
      </p:sp>
    </p:spTree>
    <p:extLst>
      <p:ext uri="{BB962C8B-B14F-4D97-AF65-F5344CB8AC3E}">
        <p14:creationId xmlns:p14="http://schemas.microsoft.com/office/powerpoint/2010/main" val="5979069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image" Target="../media/image13.png"/><Relationship Id="rId21" Type="http://schemas.openxmlformats.org/officeDocument/2006/relationships/image" Target="../media/image31.png"/><Relationship Id="rId34" Type="http://schemas.openxmlformats.org/officeDocument/2006/relationships/image" Target="../media/image44.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2" Type="http://schemas.openxmlformats.org/officeDocument/2006/relationships/image" Target="../media/image12.png"/><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png"/><Relationship Id="rId1" Type="http://schemas.openxmlformats.org/officeDocument/2006/relationships/slideLayout" Target="../slideLayouts/slideLayout38.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32" Type="http://schemas.openxmlformats.org/officeDocument/2006/relationships/image" Target="../media/image42.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pn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1.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 Id="rId8" Type="http://schemas.openxmlformats.org/officeDocument/2006/relationships/image" Target="../media/image18.pn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6.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5.png"/><Relationship Id="rId1" Type="http://schemas.openxmlformats.org/officeDocument/2006/relationships/slideLayout" Target="../slideLayouts/slideLayout43.xml"/><Relationship Id="rId6" Type="http://schemas.openxmlformats.org/officeDocument/2006/relationships/image" Target="../media/image15.png"/><Relationship Id="rId11" Type="http://schemas.openxmlformats.org/officeDocument/2006/relationships/image" Target="../media/image53.png"/><Relationship Id="rId5" Type="http://schemas.openxmlformats.org/officeDocument/2006/relationships/image" Target="../media/image48.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3.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6144412B-42DB-7962-FCB1-D1292B28C560}"/>
              </a:ext>
            </a:extLst>
          </p:cNvPr>
          <p:cNvSpPr txBox="1">
            <a:spLocks/>
          </p:cNvSpPr>
          <p:nvPr/>
        </p:nvSpPr>
        <p:spPr>
          <a:xfrm>
            <a:off x="1545997" y="1603735"/>
            <a:ext cx="9810159" cy="4797065"/>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spcBef>
                <a:spcPts val="3600"/>
              </a:spcBef>
            </a:pPr>
            <a:r>
              <a:rPr lang="cs-CZ" sz="4800" b="1" dirty="0">
                <a:solidFill>
                  <a:schemeClr val="bg1"/>
                </a:solidFill>
                <a:latin typeface="Poppins" pitchFamily="2" charset="0"/>
                <a:cs typeface="Poppins" pitchFamily="2" charset="0"/>
              </a:rPr>
              <a:t>ROAD SHOW 2024</a:t>
            </a:r>
          </a:p>
          <a:p>
            <a:pPr algn="r">
              <a:lnSpc>
                <a:spcPct val="100000"/>
              </a:lnSpc>
              <a:spcBef>
                <a:spcPts val="3600"/>
              </a:spcBef>
            </a:pPr>
            <a:endParaRPr lang="cs-CZ" sz="4800" b="1" dirty="0">
              <a:solidFill>
                <a:schemeClr val="bg1"/>
              </a:solidFill>
              <a:latin typeface="Poppins" pitchFamily="2" charset="0"/>
              <a:cs typeface="Poppins" pitchFamily="2" charset="0"/>
            </a:endParaRPr>
          </a:p>
          <a:p>
            <a:pPr algn="r">
              <a:lnSpc>
                <a:spcPct val="100000"/>
              </a:lnSpc>
              <a:spcBef>
                <a:spcPts val="3600"/>
              </a:spcBef>
            </a:pPr>
            <a:endParaRPr lang="cs-CZ" sz="2800" dirty="0">
              <a:solidFill>
                <a:schemeClr val="bg1"/>
              </a:solidFill>
              <a:latin typeface="Poppins" pitchFamily="2" charset="0"/>
              <a:cs typeface="Poppins" pitchFamily="2" charset="0"/>
            </a:endParaRPr>
          </a:p>
          <a:p>
            <a:pPr algn="r">
              <a:lnSpc>
                <a:spcPct val="100000"/>
              </a:lnSpc>
              <a:spcBef>
                <a:spcPts val="0"/>
              </a:spcBef>
            </a:pPr>
            <a:endParaRPr lang="cs-CZ" sz="2800" dirty="0">
              <a:solidFill>
                <a:schemeClr val="bg1"/>
              </a:solidFill>
              <a:latin typeface="Poppins" pitchFamily="2" charset="0"/>
              <a:cs typeface="Poppins" pitchFamily="2" charset="0"/>
            </a:endParaRPr>
          </a:p>
          <a:p>
            <a:pPr algn="r">
              <a:lnSpc>
                <a:spcPct val="100000"/>
              </a:lnSpc>
              <a:spcBef>
                <a:spcPts val="0"/>
              </a:spcBef>
            </a:pPr>
            <a:r>
              <a:rPr lang="cs-CZ" sz="2800" dirty="0">
                <a:solidFill>
                  <a:schemeClr val="bg1"/>
                </a:solidFill>
                <a:latin typeface="Poppins" pitchFamily="2" charset="0"/>
                <a:cs typeface="Poppins" pitchFamily="2" charset="0"/>
              </a:rPr>
              <a:t>Olomouc, 11. 9. 2024</a:t>
            </a:r>
          </a:p>
          <a:p>
            <a:pPr algn="r">
              <a:lnSpc>
                <a:spcPct val="100000"/>
              </a:lnSpc>
              <a:spcBef>
                <a:spcPts val="0"/>
              </a:spcBef>
            </a:pPr>
            <a:endParaRPr lang="cs-CZ" sz="2800" dirty="0">
              <a:solidFill>
                <a:schemeClr val="bg1"/>
              </a:solidFill>
              <a:latin typeface="Poppins"/>
              <a:cs typeface="Poppins"/>
            </a:endParaRPr>
          </a:p>
        </p:txBody>
      </p:sp>
    </p:spTree>
    <p:extLst>
      <p:ext uri="{BB962C8B-B14F-4D97-AF65-F5344CB8AC3E}">
        <p14:creationId xmlns:p14="http://schemas.microsoft.com/office/powerpoint/2010/main" val="955202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97022258-5661-C5C4-3064-DED967C8C66B}"/>
              </a:ext>
            </a:extLst>
          </p:cNvPr>
          <p:cNvSpPr txBox="1">
            <a:spLocks/>
          </p:cNvSpPr>
          <p:nvPr/>
        </p:nvSpPr>
        <p:spPr>
          <a:xfrm>
            <a:off x="349321" y="451693"/>
            <a:ext cx="10711614" cy="5847712"/>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spcAft>
                <a:spcPts val="1800"/>
              </a:spcAft>
            </a:pPr>
            <a:r>
              <a:rPr lang="cs-CZ" sz="3000" b="1" cap="all" dirty="0">
                <a:solidFill>
                  <a:srgbClr val="F00000"/>
                </a:solidFill>
                <a:latin typeface="Poppins" pitchFamily="2" charset="0"/>
                <a:cs typeface="Poppins" pitchFamily="2" charset="0"/>
              </a:rPr>
              <a:t>		Dotační výzvy podpora sportu 			                           handicapovaných</a:t>
            </a:r>
            <a:r>
              <a:rPr lang="cs-CZ" sz="3600" cap="all" dirty="0">
                <a:solidFill>
                  <a:srgbClr val="0431B8"/>
                </a:solidFill>
                <a:latin typeface="Poppins" pitchFamily="2" charset="0"/>
                <a:ea typeface="+mj-ea"/>
                <a:cs typeface="Poppins" pitchFamily="2" charset="0"/>
              </a:rPr>
              <a:t>	</a:t>
            </a:r>
            <a:r>
              <a:rPr lang="cs-CZ" sz="3600" dirty="0">
                <a:solidFill>
                  <a:srgbClr val="0431B8"/>
                </a:solidFill>
                <a:latin typeface="Poppins" pitchFamily="2" charset="0"/>
                <a:ea typeface="+mj-ea"/>
                <a:cs typeface="Poppins" pitchFamily="2" charset="0"/>
              </a:rPr>
              <a:t>	</a:t>
            </a:r>
          </a:p>
          <a:p>
            <a:pPr algn="l">
              <a:lnSpc>
                <a:spcPct val="100000"/>
              </a:lnSpc>
              <a:spcBef>
                <a:spcPts val="0"/>
              </a:spcBef>
              <a:spcAft>
                <a:spcPts val="1800"/>
              </a:spcAft>
            </a:pPr>
            <a:r>
              <a:rPr lang="cs-CZ" sz="3600" dirty="0">
                <a:solidFill>
                  <a:srgbClr val="0431B8"/>
                </a:solidFill>
                <a:latin typeface="Poppins" pitchFamily="2" charset="0"/>
                <a:ea typeface="+mj-ea"/>
                <a:cs typeface="Poppins" pitchFamily="2" charset="0"/>
              </a:rPr>
              <a:t>	</a:t>
            </a:r>
            <a:endParaRPr lang="cs-CZ" sz="1800" b="0" i="0" u="none" strike="noStrike" baseline="0" dirty="0">
              <a:solidFill>
                <a:srgbClr val="000000"/>
              </a:solidFill>
              <a:latin typeface="Calibri" panose="020F0502020204030204" pitchFamily="34" charset="0"/>
            </a:endParaRPr>
          </a:p>
          <a:p>
            <a:pPr marL="645750" lvl="2" indent="-180000">
              <a:lnSpc>
                <a:spcPct val="120000"/>
              </a:lnSpc>
              <a:buFont typeface="Arial" panose="020B0604020202020204" pitchFamily="34" charset="0"/>
              <a:buChar char="•"/>
            </a:pPr>
            <a:r>
              <a:rPr lang="cs-CZ" sz="2300" dirty="0">
                <a:solidFill>
                  <a:srgbClr val="0431B8"/>
                </a:solidFill>
                <a:latin typeface="Poppins" pitchFamily="2" charset="0"/>
                <a:ea typeface="+mj-ea"/>
                <a:cs typeface="Poppins" pitchFamily="2" charset="0"/>
              </a:rPr>
              <a:t>Podpora SK/TJ zdravotně postižených sportovců (ZPS) </a:t>
            </a:r>
          </a:p>
          <a:p>
            <a:pPr marL="645750" lvl="2" indent="-180000">
              <a:lnSpc>
                <a:spcPct val="120000"/>
              </a:lnSpc>
              <a:buFont typeface="Arial" panose="020B0604020202020204" pitchFamily="34" charset="0"/>
              <a:buChar char="•"/>
            </a:pPr>
            <a:r>
              <a:rPr lang="cs-CZ" sz="2300" dirty="0">
                <a:solidFill>
                  <a:srgbClr val="0431B8"/>
                </a:solidFill>
                <a:latin typeface="Poppins" pitchFamily="2" charset="0"/>
                <a:ea typeface="+mj-ea"/>
                <a:cs typeface="Poppins" pitchFamily="2" charset="0"/>
              </a:rPr>
              <a:t>Podpora spolků s celonárodní působností ZPS 	</a:t>
            </a:r>
          </a:p>
          <a:p>
            <a:pPr marL="645750" lvl="2" indent="-180000">
              <a:lnSpc>
                <a:spcPct val="120000"/>
              </a:lnSpc>
              <a:buFont typeface="Arial" panose="020B0604020202020204" pitchFamily="34" charset="0"/>
              <a:buChar char="•"/>
            </a:pPr>
            <a:r>
              <a:rPr lang="cs-CZ" sz="2300" dirty="0">
                <a:solidFill>
                  <a:srgbClr val="0431B8"/>
                </a:solidFill>
                <a:latin typeface="Poppins" pitchFamily="2" charset="0"/>
                <a:ea typeface="+mj-ea"/>
                <a:cs typeface="Poppins" pitchFamily="2" charset="0"/>
              </a:rPr>
              <a:t>Podpora přípravy sportovců ZPS na mezinárodní akce </a:t>
            </a:r>
          </a:p>
          <a:p>
            <a:pPr marL="645750" lvl="2" indent="-180000">
              <a:lnSpc>
                <a:spcPct val="120000"/>
              </a:lnSpc>
              <a:buFont typeface="Arial" panose="020B0604020202020204" pitchFamily="34" charset="0"/>
              <a:buChar char="•"/>
            </a:pPr>
            <a:r>
              <a:rPr lang="cs-CZ" sz="2300" dirty="0">
                <a:solidFill>
                  <a:srgbClr val="0431B8"/>
                </a:solidFill>
                <a:latin typeface="Poppins" pitchFamily="2" charset="0"/>
                <a:ea typeface="+mj-ea"/>
                <a:cs typeface="Poppins" pitchFamily="2" charset="0"/>
              </a:rPr>
              <a:t>Sportovní akce pro ZPS a speciální olympiády 	</a:t>
            </a:r>
          </a:p>
          <a:p>
            <a:pPr marL="105750" indent="-180000" algn="l">
              <a:lnSpc>
                <a:spcPct val="120000"/>
              </a:lnSpc>
              <a:buFont typeface="Arial" panose="020B0604020202020204" pitchFamily="34" charset="0"/>
              <a:buChar char="•"/>
            </a:pPr>
            <a:endParaRPr lang="cs-CZ" sz="2300" dirty="0">
              <a:solidFill>
                <a:srgbClr val="0431B8"/>
              </a:solidFill>
              <a:latin typeface="Poppins" pitchFamily="2" charset="0"/>
              <a:cs typeface="Poppins" pitchFamily="2" charset="0"/>
            </a:endParaRPr>
          </a:p>
          <a:p>
            <a:pPr algn="l">
              <a:lnSpc>
                <a:spcPct val="100000"/>
              </a:lnSpc>
              <a:spcBef>
                <a:spcPts val="0"/>
              </a:spcBef>
              <a:spcAft>
                <a:spcPts val="1800"/>
              </a:spcAft>
            </a:pPr>
            <a:endParaRPr lang="cs-CZ" sz="2400" dirty="0">
              <a:solidFill>
                <a:srgbClr val="0431B8"/>
              </a:solidFill>
              <a:latin typeface="Poppins" pitchFamily="2" charset="0"/>
              <a:ea typeface="+mj-ea"/>
              <a:cs typeface="Poppins" pitchFamily="2" charset="0"/>
            </a:endParaRPr>
          </a:p>
          <a:p>
            <a:pPr marL="457200" lvl="2">
              <a:spcBef>
                <a:spcPts val="600"/>
              </a:spcBef>
            </a:pPr>
            <a:endParaRPr lang="cs-CZ" sz="2400" dirty="0">
              <a:solidFill>
                <a:srgbClr val="0431B8"/>
              </a:solidFill>
              <a:latin typeface="Poppins" pitchFamily="2" charset="0"/>
              <a:ea typeface="+mj-ea"/>
              <a:cs typeface="Poppins" pitchFamily="2" charset="0"/>
            </a:endParaRPr>
          </a:p>
          <a:p>
            <a:pPr marL="800100" lvl="1" indent="-342900">
              <a:spcBef>
                <a:spcPts val="600"/>
              </a:spcBef>
              <a:buFont typeface="Arial" panose="020B0604020202020204" pitchFamily="34" charset="0"/>
              <a:buChar char="•"/>
            </a:pPr>
            <a:endParaRPr lang="cs-CZ" sz="100" dirty="0">
              <a:solidFill>
                <a:srgbClr val="0431B8"/>
              </a:solidFill>
              <a:latin typeface="Poppins" pitchFamily="2" charset="0"/>
              <a:cs typeface="Poppins" pitchFamily="2" charset="0"/>
            </a:endParaRPr>
          </a:p>
        </p:txBody>
      </p:sp>
    </p:spTree>
    <p:extLst>
      <p:ext uri="{BB962C8B-B14F-4D97-AF65-F5344CB8AC3E}">
        <p14:creationId xmlns:p14="http://schemas.microsoft.com/office/powerpoint/2010/main" val="871684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97022258-5661-C5C4-3064-DED967C8C66B}"/>
              </a:ext>
            </a:extLst>
          </p:cNvPr>
          <p:cNvSpPr txBox="1">
            <a:spLocks/>
          </p:cNvSpPr>
          <p:nvPr/>
        </p:nvSpPr>
        <p:spPr>
          <a:xfrm>
            <a:off x="323850" y="1106869"/>
            <a:ext cx="11743361" cy="5436375"/>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spcAft>
                <a:spcPts val="1800"/>
              </a:spcAft>
            </a:pPr>
            <a:r>
              <a:rPr lang="cs-CZ" sz="3000" b="1" cap="all" dirty="0">
                <a:solidFill>
                  <a:srgbClr val="F00000"/>
                </a:solidFill>
                <a:latin typeface="Poppins" pitchFamily="2" charset="0"/>
                <a:cs typeface="Poppins" pitchFamily="2" charset="0"/>
              </a:rPr>
              <a:t>Rozpočtové parametry  - NSA</a:t>
            </a:r>
          </a:p>
          <a:p>
            <a:pPr algn="l">
              <a:lnSpc>
                <a:spcPct val="100000"/>
              </a:lnSpc>
              <a:spcBef>
                <a:spcPts val="0"/>
              </a:spcBef>
              <a:spcAft>
                <a:spcPts val="1800"/>
              </a:spcAft>
            </a:pPr>
            <a:r>
              <a:rPr lang="cs-CZ" sz="3000" b="1" cap="all" dirty="0">
                <a:solidFill>
                  <a:srgbClr val="F00000"/>
                </a:solidFill>
                <a:latin typeface="Poppins" pitchFamily="2" charset="0"/>
                <a:cs typeface="Poppins" pitchFamily="2" charset="0"/>
              </a:rPr>
              <a:t> </a:t>
            </a:r>
            <a:endParaRPr lang="cs-CZ" sz="1800" b="0" i="0" u="none" strike="noStrike" cap="all" baseline="0" dirty="0">
              <a:solidFill>
                <a:srgbClr val="000000"/>
              </a:solidFill>
              <a:latin typeface="Calibri" panose="020F0502020204030204" pitchFamily="34" charset="0"/>
            </a:endParaRPr>
          </a:p>
          <a:p>
            <a:pPr algn="l">
              <a:lnSpc>
                <a:spcPct val="100000"/>
              </a:lnSpc>
              <a:spcBef>
                <a:spcPts val="0"/>
              </a:spcBef>
              <a:spcAft>
                <a:spcPts val="1800"/>
              </a:spcAft>
            </a:pPr>
            <a:endParaRPr lang="cs-CZ" sz="2400" dirty="0">
              <a:solidFill>
                <a:srgbClr val="0431B8"/>
              </a:solidFill>
              <a:latin typeface="Poppins" pitchFamily="2" charset="0"/>
              <a:ea typeface="+mj-ea"/>
              <a:cs typeface="Poppins" pitchFamily="2" charset="0"/>
            </a:endParaRPr>
          </a:p>
          <a:p>
            <a:pPr marL="457200" lvl="2">
              <a:spcBef>
                <a:spcPts val="600"/>
              </a:spcBef>
            </a:pPr>
            <a:endParaRPr lang="cs-CZ" sz="2400" dirty="0">
              <a:solidFill>
                <a:srgbClr val="0431B8"/>
              </a:solidFill>
              <a:latin typeface="Poppins" pitchFamily="2" charset="0"/>
              <a:ea typeface="+mj-ea"/>
              <a:cs typeface="Poppins" pitchFamily="2" charset="0"/>
            </a:endParaRPr>
          </a:p>
          <a:p>
            <a:pPr marL="800100" lvl="1" indent="-342900">
              <a:spcBef>
                <a:spcPts val="600"/>
              </a:spcBef>
              <a:buFont typeface="Arial" panose="020B0604020202020204" pitchFamily="34" charset="0"/>
              <a:buChar char="•"/>
            </a:pPr>
            <a:endParaRPr lang="cs-CZ" sz="100" dirty="0">
              <a:solidFill>
                <a:srgbClr val="0431B8"/>
              </a:solidFill>
              <a:latin typeface="Poppins" pitchFamily="2" charset="0"/>
              <a:cs typeface="Poppins" pitchFamily="2" charset="0"/>
            </a:endParaRPr>
          </a:p>
        </p:txBody>
      </p:sp>
      <p:pic>
        <p:nvPicPr>
          <p:cNvPr id="4" name="Obrázek 3" descr="Obsah obrázku text, snímek obrazovky, Písmo, číslo&#10;&#10;Popis byl vytvořen automaticky">
            <a:extLst>
              <a:ext uri="{FF2B5EF4-FFF2-40B4-BE49-F238E27FC236}">
                <a16:creationId xmlns:a16="http://schemas.microsoft.com/office/drawing/2014/main" id="{4ACC5CEC-5822-7232-D5A5-ECFD3D678C46}"/>
              </a:ext>
            </a:extLst>
          </p:cNvPr>
          <p:cNvPicPr>
            <a:picLocks noChangeAspect="1"/>
          </p:cNvPicPr>
          <p:nvPr/>
        </p:nvPicPr>
        <p:blipFill>
          <a:blip r:embed="rId3"/>
          <a:stretch>
            <a:fillRect/>
          </a:stretch>
        </p:blipFill>
        <p:spPr>
          <a:xfrm>
            <a:off x="1421177" y="1784189"/>
            <a:ext cx="8956712" cy="3853593"/>
          </a:xfrm>
          <a:prstGeom prst="rect">
            <a:avLst/>
          </a:prstGeom>
        </p:spPr>
      </p:pic>
    </p:spTree>
    <p:extLst>
      <p:ext uri="{BB962C8B-B14F-4D97-AF65-F5344CB8AC3E}">
        <p14:creationId xmlns:p14="http://schemas.microsoft.com/office/powerpoint/2010/main" val="4250297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97022258-5661-C5C4-3064-DED967C8C66B}"/>
              </a:ext>
            </a:extLst>
          </p:cNvPr>
          <p:cNvSpPr txBox="1">
            <a:spLocks/>
          </p:cNvSpPr>
          <p:nvPr/>
        </p:nvSpPr>
        <p:spPr>
          <a:xfrm>
            <a:off x="650880" y="131706"/>
            <a:ext cx="11227696" cy="1339353"/>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spcBef>
                <a:spcPts val="0"/>
              </a:spcBef>
              <a:spcAft>
                <a:spcPts val="1800"/>
              </a:spcAft>
            </a:pPr>
            <a:r>
              <a:rPr lang="cs-CZ" sz="3000" b="1" cap="all" dirty="0">
                <a:solidFill>
                  <a:srgbClr val="F00000"/>
                </a:solidFill>
                <a:latin typeface="Poppins" pitchFamily="2" charset="0"/>
                <a:cs typeface="Poppins" pitchFamily="2" charset="0"/>
              </a:rPr>
              <a:t>Rozpočtové parametry dotace NSA 2024</a:t>
            </a:r>
            <a:endParaRPr lang="cs-CZ" sz="2400" cap="all" dirty="0">
              <a:solidFill>
                <a:srgbClr val="0431B8"/>
              </a:solidFill>
              <a:latin typeface="Poppins" pitchFamily="2" charset="0"/>
              <a:ea typeface="+mj-ea"/>
              <a:cs typeface="Poppins" pitchFamily="2" charset="0"/>
            </a:endParaRPr>
          </a:p>
          <a:p>
            <a:pPr marL="457200" lvl="2" algn="ctr">
              <a:spcBef>
                <a:spcPts val="600"/>
              </a:spcBef>
            </a:pPr>
            <a:endParaRPr lang="cs-CZ" sz="2400" dirty="0">
              <a:solidFill>
                <a:srgbClr val="0431B8"/>
              </a:solidFill>
              <a:latin typeface="Poppins" pitchFamily="2" charset="0"/>
              <a:ea typeface="+mj-ea"/>
              <a:cs typeface="Poppins" pitchFamily="2" charset="0"/>
            </a:endParaRPr>
          </a:p>
          <a:p>
            <a:pPr marL="800100" lvl="1" indent="-342900" algn="ctr">
              <a:spcBef>
                <a:spcPts val="600"/>
              </a:spcBef>
              <a:buFont typeface="Arial" panose="020B0604020202020204" pitchFamily="34" charset="0"/>
              <a:buChar char="•"/>
            </a:pPr>
            <a:endParaRPr lang="cs-CZ" sz="100" dirty="0">
              <a:solidFill>
                <a:srgbClr val="0431B8"/>
              </a:solidFill>
              <a:latin typeface="Poppins" pitchFamily="2" charset="0"/>
              <a:cs typeface="Poppins" pitchFamily="2" charset="0"/>
            </a:endParaRPr>
          </a:p>
        </p:txBody>
      </p:sp>
      <p:pic>
        <p:nvPicPr>
          <p:cNvPr id="9" name="Obrázek 8">
            <a:extLst>
              <a:ext uri="{FF2B5EF4-FFF2-40B4-BE49-F238E27FC236}">
                <a16:creationId xmlns:a16="http://schemas.microsoft.com/office/drawing/2014/main" id="{0FD5FF13-20B9-EC37-DE01-4C5C940C4B57}"/>
              </a:ext>
            </a:extLst>
          </p:cNvPr>
          <p:cNvPicPr>
            <a:picLocks noChangeAspect="1"/>
          </p:cNvPicPr>
          <p:nvPr/>
        </p:nvPicPr>
        <p:blipFill>
          <a:blip r:embed="rId3"/>
          <a:stretch>
            <a:fillRect/>
          </a:stretch>
        </p:blipFill>
        <p:spPr>
          <a:xfrm>
            <a:off x="1807028" y="801383"/>
            <a:ext cx="8915401" cy="5327273"/>
          </a:xfrm>
          <a:prstGeom prst="rect">
            <a:avLst/>
          </a:prstGeom>
        </p:spPr>
      </p:pic>
    </p:spTree>
    <p:extLst>
      <p:ext uri="{BB962C8B-B14F-4D97-AF65-F5344CB8AC3E}">
        <p14:creationId xmlns:p14="http://schemas.microsoft.com/office/powerpoint/2010/main" val="3101207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97022258-5661-C5C4-3064-DED967C8C66B}"/>
              </a:ext>
            </a:extLst>
          </p:cNvPr>
          <p:cNvSpPr txBox="1">
            <a:spLocks/>
          </p:cNvSpPr>
          <p:nvPr/>
        </p:nvSpPr>
        <p:spPr>
          <a:xfrm>
            <a:off x="348343" y="996721"/>
            <a:ext cx="11146971" cy="1720354"/>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spcAft>
                <a:spcPts val="1800"/>
              </a:spcAft>
            </a:pPr>
            <a:endParaRPr lang="cs-CZ" sz="3000" b="1" dirty="0">
              <a:solidFill>
                <a:srgbClr val="F00000"/>
              </a:solidFill>
              <a:latin typeface="Poppins" pitchFamily="2" charset="0"/>
              <a:cs typeface="Poppins" pitchFamily="2" charset="0"/>
            </a:endParaRPr>
          </a:p>
          <a:p>
            <a:pPr algn="l">
              <a:lnSpc>
                <a:spcPct val="100000"/>
              </a:lnSpc>
              <a:spcBef>
                <a:spcPts val="0"/>
              </a:spcBef>
              <a:spcAft>
                <a:spcPts val="1800"/>
              </a:spcAft>
            </a:pPr>
            <a:r>
              <a:rPr lang="cs-CZ" sz="3000" b="1" cap="all" dirty="0">
                <a:solidFill>
                  <a:srgbClr val="F00000"/>
                </a:solidFill>
                <a:latin typeface="Poppins" pitchFamily="2" charset="0"/>
                <a:cs typeface="Poppins" pitchFamily="2" charset="0"/>
              </a:rPr>
              <a:t>Rozpočtové parametry  - dotace investiční 2024</a:t>
            </a:r>
            <a:endParaRPr lang="cs-CZ" sz="2400" cap="all" dirty="0">
              <a:solidFill>
                <a:srgbClr val="0431B8"/>
              </a:solidFill>
              <a:latin typeface="Poppins" pitchFamily="2" charset="0"/>
              <a:ea typeface="+mj-ea"/>
              <a:cs typeface="Poppins" pitchFamily="2" charset="0"/>
            </a:endParaRPr>
          </a:p>
          <a:p>
            <a:pPr marL="457200" lvl="2">
              <a:spcBef>
                <a:spcPts val="600"/>
              </a:spcBef>
            </a:pPr>
            <a:endParaRPr lang="cs-CZ" sz="2400" dirty="0">
              <a:solidFill>
                <a:srgbClr val="0431B8"/>
              </a:solidFill>
              <a:latin typeface="Poppins" pitchFamily="2" charset="0"/>
              <a:ea typeface="+mj-ea"/>
              <a:cs typeface="Poppins" pitchFamily="2" charset="0"/>
            </a:endParaRPr>
          </a:p>
          <a:p>
            <a:pPr marL="800100" lvl="1" indent="-342900">
              <a:spcBef>
                <a:spcPts val="600"/>
              </a:spcBef>
              <a:buFont typeface="Arial" panose="020B0604020202020204" pitchFamily="34" charset="0"/>
              <a:buChar char="•"/>
            </a:pPr>
            <a:endParaRPr lang="cs-CZ" sz="100" dirty="0">
              <a:solidFill>
                <a:srgbClr val="0431B8"/>
              </a:solidFill>
              <a:latin typeface="Poppins" pitchFamily="2" charset="0"/>
              <a:cs typeface="Poppins" pitchFamily="2" charset="0"/>
            </a:endParaRPr>
          </a:p>
        </p:txBody>
      </p:sp>
      <p:pic>
        <p:nvPicPr>
          <p:cNvPr id="7" name="Obrázek 6">
            <a:extLst>
              <a:ext uri="{FF2B5EF4-FFF2-40B4-BE49-F238E27FC236}">
                <a16:creationId xmlns:a16="http://schemas.microsoft.com/office/drawing/2014/main" id="{01580AB7-B533-61EB-2535-4FFD2650E603}"/>
              </a:ext>
            </a:extLst>
          </p:cNvPr>
          <p:cNvPicPr>
            <a:picLocks noChangeAspect="1"/>
          </p:cNvPicPr>
          <p:nvPr/>
        </p:nvPicPr>
        <p:blipFill>
          <a:blip r:embed="rId3"/>
          <a:stretch>
            <a:fillRect/>
          </a:stretch>
        </p:blipFill>
        <p:spPr>
          <a:xfrm>
            <a:off x="1138230" y="2830697"/>
            <a:ext cx="9915539" cy="2895600"/>
          </a:xfrm>
          <a:prstGeom prst="rect">
            <a:avLst/>
          </a:prstGeom>
        </p:spPr>
      </p:pic>
    </p:spTree>
    <p:extLst>
      <p:ext uri="{BB962C8B-B14F-4D97-AF65-F5344CB8AC3E}">
        <p14:creationId xmlns:p14="http://schemas.microsoft.com/office/powerpoint/2010/main" val="254487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97022258-5661-C5C4-3064-DED967C8C66B}"/>
              </a:ext>
            </a:extLst>
          </p:cNvPr>
          <p:cNvSpPr txBox="1">
            <a:spLocks/>
          </p:cNvSpPr>
          <p:nvPr/>
        </p:nvSpPr>
        <p:spPr>
          <a:xfrm>
            <a:off x="349321" y="863029"/>
            <a:ext cx="11392913" cy="5436375"/>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spcAft>
                <a:spcPts val="1800"/>
              </a:spcAft>
            </a:pPr>
            <a:r>
              <a:rPr lang="cs-CZ" sz="2400" b="1" dirty="0">
                <a:solidFill>
                  <a:srgbClr val="F00000"/>
                </a:solidFill>
                <a:latin typeface="Poppins" pitchFamily="2" charset="0"/>
                <a:cs typeface="Poppins" pitchFamily="2" charset="0"/>
              </a:rPr>
              <a:t>REJSTŘÍK SPORTU – </a:t>
            </a:r>
            <a:r>
              <a:rPr lang="cs-CZ" sz="2400" b="1" dirty="0">
                <a:solidFill>
                  <a:srgbClr val="0431B8"/>
                </a:solidFill>
                <a:latin typeface="Poppins" pitchFamily="2" charset="0"/>
                <a:cs typeface="Poppins" pitchFamily="2" charset="0"/>
              </a:rPr>
              <a:t>www.rejstriksportu.cz</a:t>
            </a:r>
          </a:p>
          <a:p>
            <a:pPr algn="l">
              <a:lnSpc>
                <a:spcPct val="100000"/>
              </a:lnSpc>
              <a:spcBef>
                <a:spcPts val="0"/>
              </a:spcBef>
              <a:spcAft>
                <a:spcPts val="1800"/>
              </a:spcAft>
            </a:pPr>
            <a:r>
              <a:rPr lang="cs-CZ" sz="2400" b="1" dirty="0">
                <a:solidFill>
                  <a:srgbClr val="F00000"/>
                </a:solidFill>
                <a:latin typeface="Poppins" pitchFamily="2" charset="0"/>
                <a:cs typeface="Poppins" pitchFamily="2" charset="0"/>
              </a:rPr>
              <a:t>Oficiální databáze klubů, svazů - sportovců, trenérů - sportovišť</a:t>
            </a:r>
          </a:p>
          <a:p>
            <a:pPr algn="l">
              <a:lnSpc>
                <a:spcPct val="100000"/>
              </a:lnSpc>
              <a:spcBef>
                <a:spcPts val="0"/>
              </a:spcBef>
              <a:spcAft>
                <a:spcPts val="1800"/>
              </a:spcAft>
            </a:pPr>
            <a:endParaRPr lang="cs-CZ" sz="2400" dirty="0">
              <a:solidFill>
                <a:srgbClr val="0431B8"/>
              </a:solidFill>
              <a:latin typeface="Poppins" pitchFamily="2" charset="0"/>
              <a:ea typeface="+mj-ea"/>
              <a:cs typeface="Poppins" pitchFamily="2" charset="0"/>
            </a:endParaRPr>
          </a:p>
          <a:p>
            <a:pPr algn="l">
              <a:lnSpc>
                <a:spcPct val="100000"/>
              </a:lnSpc>
              <a:spcBef>
                <a:spcPts val="0"/>
              </a:spcBef>
              <a:spcAft>
                <a:spcPts val="1800"/>
              </a:spcAft>
            </a:pPr>
            <a:endParaRPr lang="cs-CZ" sz="2400" dirty="0">
              <a:solidFill>
                <a:srgbClr val="0431B8"/>
              </a:solidFill>
              <a:latin typeface="Poppins" pitchFamily="2" charset="0"/>
              <a:ea typeface="+mj-ea"/>
              <a:cs typeface="Poppins" pitchFamily="2" charset="0"/>
            </a:endParaRPr>
          </a:p>
          <a:p>
            <a:pPr marL="457200" lvl="2">
              <a:spcBef>
                <a:spcPts val="600"/>
              </a:spcBef>
            </a:pPr>
            <a:endParaRPr lang="cs-CZ" sz="2400" dirty="0">
              <a:solidFill>
                <a:srgbClr val="0431B8"/>
              </a:solidFill>
              <a:latin typeface="Poppins" pitchFamily="2" charset="0"/>
              <a:ea typeface="+mj-ea"/>
              <a:cs typeface="Poppins" pitchFamily="2" charset="0"/>
            </a:endParaRPr>
          </a:p>
          <a:p>
            <a:pPr marL="800100" lvl="1" indent="-342900">
              <a:spcBef>
                <a:spcPts val="600"/>
              </a:spcBef>
              <a:buFont typeface="Arial" panose="020B0604020202020204" pitchFamily="34" charset="0"/>
              <a:buChar char="•"/>
            </a:pPr>
            <a:endParaRPr lang="cs-CZ" sz="100" dirty="0">
              <a:solidFill>
                <a:srgbClr val="0431B8"/>
              </a:solidFill>
              <a:latin typeface="Poppins" pitchFamily="2" charset="0"/>
              <a:cs typeface="Poppins" pitchFamily="2" charset="0"/>
            </a:endParaRPr>
          </a:p>
        </p:txBody>
      </p:sp>
      <p:pic>
        <p:nvPicPr>
          <p:cNvPr id="3" name="Obrázek 2">
            <a:extLst>
              <a:ext uri="{FF2B5EF4-FFF2-40B4-BE49-F238E27FC236}">
                <a16:creationId xmlns:a16="http://schemas.microsoft.com/office/drawing/2014/main" id="{A91868A3-4D08-7956-C4B8-6F3C84D1EA78}"/>
              </a:ext>
            </a:extLst>
          </p:cNvPr>
          <p:cNvPicPr>
            <a:picLocks noChangeAspect="1"/>
          </p:cNvPicPr>
          <p:nvPr/>
        </p:nvPicPr>
        <p:blipFill>
          <a:blip r:embed="rId3"/>
          <a:stretch>
            <a:fillRect/>
          </a:stretch>
        </p:blipFill>
        <p:spPr>
          <a:xfrm>
            <a:off x="800100" y="2023110"/>
            <a:ext cx="10801350" cy="4366260"/>
          </a:xfrm>
          <a:prstGeom prst="rect">
            <a:avLst/>
          </a:prstGeom>
        </p:spPr>
      </p:pic>
    </p:spTree>
    <p:extLst>
      <p:ext uri="{BB962C8B-B14F-4D97-AF65-F5344CB8AC3E}">
        <p14:creationId xmlns:p14="http://schemas.microsoft.com/office/powerpoint/2010/main" val="3025041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97022258-5661-C5C4-3064-DED967C8C66B}"/>
              </a:ext>
            </a:extLst>
          </p:cNvPr>
          <p:cNvSpPr txBox="1">
            <a:spLocks/>
          </p:cNvSpPr>
          <p:nvPr/>
        </p:nvSpPr>
        <p:spPr>
          <a:xfrm>
            <a:off x="349322" y="1202076"/>
            <a:ext cx="11311848" cy="5097328"/>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spcAft>
                <a:spcPts val="1800"/>
              </a:spcAft>
            </a:pPr>
            <a:r>
              <a:rPr lang="cs-CZ" sz="2400" b="1" dirty="0">
                <a:solidFill>
                  <a:srgbClr val="F00000"/>
                </a:solidFill>
                <a:latin typeface="Poppins" pitchFamily="2" charset="0"/>
                <a:cs typeface="Poppins" pitchFamily="2" charset="0"/>
              </a:rPr>
              <a:t>REJSTŘÍK SPORTU</a:t>
            </a:r>
          </a:p>
          <a:p>
            <a:pPr marL="342900" indent="-342900" algn="l">
              <a:lnSpc>
                <a:spcPct val="100000"/>
              </a:lnSpc>
              <a:spcAft>
                <a:spcPts val="1200"/>
              </a:spcAft>
              <a:buFont typeface="Arial" panose="020B0604020202020204" pitchFamily="34" charset="0"/>
              <a:buChar char="•"/>
            </a:pPr>
            <a:r>
              <a:rPr lang="cs-CZ" sz="2400" dirty="0">
                <a:solidFill>
                  <a:srgbClr val="0431B8"/>
                </a:solidFill>
                <a:latin typeface="Poppins" pitchFamily="2" charset="0"/>
                <a:cs typeface="Poppins" pitchFamily="2" charset="0"/>
              </a:rPr>
              <a:t>více než jen splnění zákonných povinností</a:t>
            </a:r>
          </a:p>
          <a:p>
            <a:pPr marL="342900" indent="-342900" algn="l">
              <a:lnSpc>
                <a:spcPct val="100000"/>
              </a:lnSpc>
              <a:spcAft>
                <a:spcPts val="1200"/>
              </a:spcAft>
              <a:buFont typeface="Arial" panose="020B0604020202020204" pitchFamily="34" charset="0"/>
              <a:buChar char="•"/>
            </a:pPr>
            <a:r>
              <a:rPr lang="cs-CZ" sz="2400" b="1" dirty="0">
                <a:solidFill>
                  <a:srgbClr val="0431B8"/>
                </a:solidFill>
                <a:latin typeface="Poppins" pitchFamily="2" charset="0"/>
                <a:cs typeface="Poppins" pitchFamily="2" charset="0"/>
              </a:rPr>
              <a:t>moderní nástroj odpovídající současným technologickým možnostem</a:t>
            </a:r>
          </a:p>
          <a:p>
            <a:pPr marL="342900" indent="-342900" algn="l">
              <a:lnSpc>
                <a:spcPct val="100000"/>
              </a:lnSpc>
              <a:spcAft>
                <a:spcPts val="1200"/>
              </a:spcAft>
              <a:buFont typeface="Arial" panose="020B0604020202020204" pitchFamily="34" charset="0"/>
              <a:buChar char="•"/>
            </a:pPr>
            <a:r>
              <a:rPr lang="cs-CZ" sz="2400" dirty="0">
                <a:solidFill>
                  <a:srgbClr val="0431B8"/>
                </a:solidFill>
                <a:latin typeface="Poppins" pitchFamily="2" charset="0"/>
                <a:cs typeface="Poppins" pitchFamily="2" charset="0"/>
              </a:rPr>
              <a:t>pomoc pro NSA (včetně controllingu)</a:t>
            </a:r>
          </a:p>
          <a:p>
            <a:pPr marL="342900" indent="-342900" algn="l">
              <a:lnSpc>
                <a:spcPct val="100000"/>
              </a:lnSpc>
              <a:spcAft>
                <a:spcPts val="1800"/>
              </a:spcAft>
              <a:buFont typeface="Arial" panose="020B0604020202020204" pitchFamily="34" charset="0"/>
              <a:buChar char="•"/>
            </a:pPr>
            <a:r>
              <a:rPr lang="cs-CZ" sz="2400" dirty="0">
                <a:solidFill>
                  <a:srgbClr val="0431B8"/>
                </a:solidFill>
                <a:latin typeface="Poppins" pitchFamily="2" charset="0"/>
                <a:cs typeface="Poppins" pitchFamily="2" charset="0"/>
              </a:rPr>
              <a:t>pomoc pro sportovní prostředí (sportovní svazy, sportovní organizace, ale i další poskytovatele dotací např. z řad samosprávy)</a:t>
            </a:r>
          </a:p>
          <a:p>
            <a:pPr marL="342900" indent="-342900" algn="l">
              <a:lnSpc>
                <a:spcPct val="100000"/>
              </a:lnSpc>
              <a:spcBef>
                <a:spcPts val="0"/>
              </a:spcBef>
              <a:spcAft>
                <a:spcPts val="1800"/>
              </a:spcAft>
              <a:buFont typeface="Arial" panose="020B0604020202020204" pitchFamily="34" charset="0"/>
              <a:buChar char="•"/>
            </a:pPr>
            <a:endParaRPr lang="cs-CZ" sz="2400" dirty="0">
              <a:solidFill>
                <a:srgbClr val="0431B8"/>
              </a:solidFill>
              <a:latin typeface="Poppins" pitchFamily="2" charset="0"/>
              <a:ea typeface="+mj-ea"/>
              <a:cs typeface="Poppins" pitchFamily="2" charset="0"/>
            </a:endParaRPr>
          </a:p>
          <a:p>
            <a:pPr marL="457200" lvl="2">
              <a:spcBef>
                <a:spcPts val="600"/>
              </a:spcBef>
            </a:pPr>
            <a:endParaRPr lang="cs-CZ" sz="2400" dirty="0">
              <a:solidFill>
                <a:srgbClr val="0431B8"/>
              </a:solidFill>
              <a:latin typeface="Poppins" pitchFamily="2" charset="0"/>
              <a:ea typeface="+mj-ea"/>
              <a:cs typeface="Poppins" pitchFamily="2" charset="0"/>
            </a:endParaRPr>
          </a:p>
          <a:p>
            <a:pPr marL="800100" lvl="1" indent="-342900">
              <a:spcBef>
                <a:spcPts val="600"/>
              </a:spcBef>
              <a:buFont typeface="Arial" panose="020B0604020202020204" pitchFamily="34" charset="0"/>
              <a:buChar char="•"/>
            </a:pPr>
            <a:endParaRPr lang="cs-CZ" sz="100" dirty="0">
              <a:solidFill>
                <a:srgbClr val="0431B8"/>
              </a:solidFill>
              <a:latin typeface="Poppins" pitchFamily="2" charset="0"/>
              <a:cs typeface="Poppins" pitchFamily="2" charset="0"/>
            </a:endParaRPr>
          </a:p>
        </p:txBody>
      </p:sp>
    </p:spTree>
    <p:extLst>
      <p:ext uri="{BB962C8B-B14F-4D97-AF65-F5344CB8AC3E}">
        <p14:creationId xmlns:p14="http://schemas.microsoft.com/office/powerpoint/2010/main" val="3919348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97022258-5661-C5C4-3064-DED967C8C66B}"/>
              </a:ext>
            </a:extLst>
          </p:cNvPr>
          <p:cNvSpPr txBox="1">
            <a:spLocks/>
          </p:cNvSpPr>
          <p:nvPr/>
        </p:nvSpPr>
        <p:spPr>
          <a:xfrm>
            <a:off x="349321" y="1510301"/>
            <a:ext cx="11392913" cy="4789103"/>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spcAft>
                <a:spcPts val="1800"/>
              </a:spcAft>
            </a:pPr>
            <a:r>
              <a:rPr lang="cs-CZ" sz="2400" b="1" dirty="0">
                <a:solidFill>
                  <a:srgbClr val="F00000"/>
                </a:solidFill>
                <a:latin typeface="Poppins" pitchFamily="2" charset="0"/>
                <a:cs typeface="Poppins" pitchFamily="2" charset="0"/>
              </a:rPr>
              <a:t>REJSTŘÍK SPORTU</a:t>
            </a:r>
          </a:p>
          <a:p>
            <a:pPr marL="571500" indent="-571500" algn="l">
              <a:lnSpc>
                <a:spcPct val="100000"/>
              </a:lnSpc>
              <a:spcBef>
                <a:spcPts val="0"/>
              </a:spcBef>
              <a:spcAft>
                <a:spcPts val="1200"/>
              </a:spcAft>
              <a:buFont typeface="Arial" panose="020B0604020202020204" pitchFamily="34" charset="0"/>
              <a:buChar char="•"/>
            </a:pPr>
            <a:r>
              <a:rPr lang="cs-CZ" sz="2400" dirty="0">
                <a:solidFill>
                  <a:srgbClr val="0431B8"/>
                </a:solidFill>
                <a:latin typeface="Poppins" pitchFamily="2" charset="0"/>
                <a:cs typeface="Poppins" pitchFamily="2" charset="0"/>
              </a:rPr>
              <a:t>Snaha, aby již příští rok bylo možné podat žádost o dotaci, </a:t>
            </a:r>
            <a:r>
              <a:rPr lang="cs-CZ" sz="2400" b="1" dirty="0">
                <a:solidFill>
                  <a:srgbClr val="0431B8"/>
                </a:solidFill>
                <a:latin typeface="Poppins" pitchFamily="2" charset="0"/>
                <a:cs typeface="Poppins" pitchFamily="2" charset="0"/>
              </a:rPr>
              <a:t>jen prostřednictvím rejstříku samotného a už nebylo nutné žádost generovat a posílat prostřednictvím datové schránky</a:t>
            </a:r>
          </a:p>
          <a:p>
            <a:pPr marL="571500" indent="-571500" algn="l">
              <a:lnSpc>
                <a:spcPct val="100000"/>
              </a:lnSpc>
              <a:spcBef>
                <a:spcPts val="0"/>
              </a:spcBef>
              <a:spcAft>
                <a:spcPts val="1200"/>
              </a:spcAft>
              <a:buFont typeface="Arial" panose="020B0604020202020204" pitchFamily="34" charset="0"/>
              <a:buChar char="•"/>
            </a:pPr>
            <a:r>
              <a:rPr lang="cs-CZ" sz="2400" dirty="0">
                <a:solidFill>
                  <a:srgbClr val="0431B8"/>
                </a:solidFill>
                <a:latin typeface="Poppins" pitchFamily="2" charset="0"/>
                <a:cs typeface="Poppins" pitchFamily="2" charset="0"/>
              </a:rPr>
              <a:t>Přihlášení do rejstříku prostřednictvím ověřené autentifikace   (bankovní identita, NIA)</a:t>
            </a:r>
          </a:p>
          <a:p>
            <a:pPr marL="571500" indent="-571500" algn="l">
              <a:lnSpc>
                <a:spcPct val="100000"/>
              </a:lnSpc>
              <a:spcBef>
                <a:spcPts val="0"/>
              </a:spcBef>
              <a:spcAft>
                <a:spcPts val="1200"/>
              </a:spcAft>
              <a:buFont typeface="Arial" panose="020B0604020202020204" pitchFamily="34" charset="0"/>
              <a:buChar char="•"/>
            </a:pPr>
            <a:r>
              <a:rPr lang="cs-CZ" sz="2400" dirty="0">
                <a:solidFill>
                  <a:srgbClr val="0431B8"/>
                </a:solidFill>
                <a:latin typeface="Poppins" pitchFamily="2" charset="0"/>
                <a:cs typeface="Poppins" pitchFamily="2" charset="0"/>
              </a:rPr>
              <a:t>Možnost využití stávajících údajů rejstříku a získávání dalších dokumentů v rámci státní správy (evidence skutečných majitelů)</a:t>
            </a:r>
          </a:p>
          <a:p>
            <a:pPr marL="571500" indent="-571500" algn="l">
              <a:lnSpc>
                <a:spcPct val="100000"/>
              </a:lnSpc>
              <a:spcBef>
                <a:spcPts val="0"/>
              </a:spcBef>
              <a:buFont typeface="Arial" panose="020B0604020202020204" pitchFamily="34" charset="0"/>
              <a:buChar char="•"/>
            </a:pPr>
            <a:r>
              <a:rPr lang="cs-CZ" sz="2400" b="1" dirty="0">
                <a:solidFill>
                  <a:srgbClr val="0431B8"/>
                </a:solidFill>
                <a:latin typeface="Poppins" pitchFamily="2" charset="0"/>
                <a:cs typeface="Poppins" pitchFamily="2" charset="0"/>
              </a:rPr>
              <a:t>výrazné snížení počtu dokládaných příloh</a:t>
            </a:r>
            <a:endParaRPr lang="cs-CZ" sz="2400" b="1" dirty="0"/>
          </a:p>
          <a:p>
            <a:pPr marL="457200" lvl="2">
              <a:spcBef>
                <a:spcPts val="600"/>
              </a:spcBef>
            </a:pPr>
            <a:endParaRPr lang="cs-CZ" sz="2400" dirty="0">
              <a:solidFill>
                <a:srgbClr val="0431B8"/>
              </a:solidFill>
              <a:latin typeface="Poppins" pitchFamily="2" charset="0"/>
              <a:ea typeface="+mj-ea"/>
              <a:cs typeface="Poppins" pitchFamily="2" charset="0"/>
            </a:endParaRPr>
          </a:p>
          <a:p>
            <a:pPr marL="800100" lvl="1" indent="-342900">
              <a:spcBef>
                <a:spcPts val="600"/>
              </a:spcBef>
              <a:buFont typeface="Arial" panose="020B0604020202020204" pitchFamily="34" charset="0"/>
              <a:buChar char="•"/>
            </a:pPr>
            <a:endParaRPr lang="cs-CZ" sz="100" dirty="0">
              <a:solidFill>
                <a:srgbClr val="0431B8"/>
              </a:solidFill>
              <a:latin typeface="Poppins" pitchFamily="2" charset="0"/>
              <a:cs typeface="Poppins" pitchFamily="2" charset="0"/>
            </a:endParaRPr>
          </a:p>
        </p:txBody>
      </p:sp>
    </p:spTree>
    <p:extLst>
      <p:ext uri="{BB962C8B-B14F-4D97-AF65-F5344CB8AC3E}">
        <p14:creationId xmlns:p14="http://schemas.microsoft.com/office/powerpoint/2010/main" val="1431961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Nadpis 1">
            <a:extLst>
              <a:ext uri="{FF2B5EF4-FFF2-40B4-BE49-F238E27FC236}">
                <a16:creationId xmlns:a16="http://schemas.microsoft.com/office/drawing/2014/main" id="{18FF1036-D59C-D24B-088D-C62253EEF015}"/>
              </a:ext>
            </a:extLst>
          </p:cNvPr>
          <p:cNvSpPr txBox="1">
            <a:spLocks/>
          </p:cNvSpPr>
          <p:nvPr/>
        </p:nvSpPr>
        <p:spPr>
          <a:xfrm>
            <a:off x="2894029" y="1047554"/>
            <a:ext cx="8927183" cy="4216138"/>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cs-CZ" sz="4000" b="1" i="0" u="none" strike="noStrike" kern="1200" cap="none" spc="0" normalizeH="0" baseline="0" noProof="0" dirty="0">
                <a:ln>
                  <a:noFill/>
                </a:ln>
                <a:solidFill>
                  <a:prstClr val="white"/>
                </a:solidFill>
                <a:effectLst/>
                <a:uLnTx/>
                <a:uFillTx/>
                <a:latin typeface="Poppins" pitchFamily="2" charset="0"/>
                <a:ea typeface="+mj-ea"/>
                <a:cs typeface="Poppins" pitchFamily="2" charset="0"/>
              </a:rPr>
              <a:t>PRIORITIZACE SPORTŮ</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cs-CZ" sz="2800" b="0" i="0" u="none" strike="noStrike" kern="1200" cap="none" spc="0" normalizeH="0" baseline="0" noProof="0" dirty="0">
                <a:ln>
                  <a:noFill/>
                </a:ln>
                <a:solidFill>
                  <a:prstClr val="white"/>
                </a:solidFill>
                <a:effectLst/>
                <a:uLnTx/>
                <a:uFillTx/>
                <a:latin typeface="Poppins" pitchFamily="2" charset="0"/>
                <a:ea typeface="+mj-ea"/>
                <a:cs typeface="Poppins" pitchFamily="2" charset="0"/>
              </a:rPr>
              <a:t>Diferencované financování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cs-CZ" sz="2800" b="0" i="0" u="none" strike="noStrike" kern="1200" cap="none" spc="0" normalizeH="0" baseline="0" noProof="0" dirty="0">
                <a:ln>
                  <a:noFill/>
                </a:ln>
                <a:solidFill>
                  <a:prstClr val="white"/>
                </a:solidFill>
                <a:effectLst/>
                <a:uLnTx/>
                <a:uFillTx/>
                <a:latin typeface="Poppins" pitchFamily="2" charset="0"/>
                <a:ea typeface="+mj-ea"/>
                <a:cs typeface="Poppins" pitchFamily="2" charset="0"/>
              </a:rPr>
              <a:t>sportovních svazů v ČR</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cs-CZ" sz="2800" b="0" i="0" u="none" strike="noStrike" kern="1200" cap="none" spc="0" normalizeH="0" baseline="0" noProof="0" dirty="0">
              <a:ln>
                <a:noFill/>
              </a:ln>
              <a:solidFill>
                <a:prstClr val="white"/>
              </a:solidFill>
              <a:effectLst/>
              <a:uLnTx/>
              <a:uFillTx/>
              <a:latin typeface="Poppins" pitchFamily="2" charset="0"/>
              <a:ea typeface="+mj-ea"/>
              <a:cs typeface="Poppins" pitchFamily="2"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cs-CZ" sz="2800" b="0" i="0" u="none" strike="noStrike" kern="1200" cap="none" spc="0" normalizeH="0" baseline="0" noProof="0" dirty="0">
              <a:ln>
                <a:noFill/>
              </a:ln>
              <a:solidFill>
                <a:prstClr val="white"/>
              </a:solidFill>
              <a:effectLst/>
              <a:uLnTx/>
              <a:uFillTx/>
              <a:latin typeface="Poppins" pitchFamily="2" charset="0"/>
              <a:ea typeface="+mj-ea"/>
              <a:cs typeface="Poppins" pitchFamily="2" charset="0"/>
            </a:endParaRPr>
          </a:p>
        </p:txBody>
      </p:sp>
    </p:spTree>
    <p:extLst>
      <p:ext uri="{BB962C8B-B14F-4D97-AF65-F5344CB8AC3E}">
        <p14:creationId xmlns:p14="http://schemas.microsoft.com/office/powerpoint/2010/main" val="1062064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97022258-5661-C5C4-3064-DED967C8C66B}"/>
              </a:ext>
            </a:extLst>
          </p:cNvPr>
          <p:cNvSpPr txBox="1">
            <a:spLocks/>
          </p:cNvSpPr>
          <p:nvPr/>
        </p:nvSpPr>
        <p:spPr>
          <a:xfrm>
            <a:off x="838985" y="1462333"/>
            <a:ext cx="8389856" cy="4216138"/>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cs-CZ" sz="2400" b="1" i="0" u="none" strike="noStrike" kern="1200" cap="none" spc="0" normalizeH="0" baseline="0" noProof="0" dirty="0">
                <a:ln>
                  <a:noFill/>
                </a:ln>
                <a:solidFill>
                  <a:srgbClr val="F00000"/>
                </a:solidFill>
                <a:effectLst/>
                <a:uLnTx/>
                <a:uFillTx/>
                <a:latin typeface="Poppins" pitchFamily="2" charset="0"/>
                <a:ea typeface="+mj-ea"/>
                <a:cs typeface="Poppins" pitchFamily="2" charset="0"/>
              </a:rPr>
              <a:t>PREMISA</a:t>
            </a:r>
          </a:p>
          <a:p>
            <a:pPr marL="342900" marR="0" lvl="0" indent="-342900" algn="l" defTabSz="914400" rtl="0" eaLnBrk="1" fontAlgn="auto" latinLnBrk="0" hangingPunct="1">
              <a:lnSpc>
                <a:spcPct val="90000"/>
              </a:lnSpc>
              <a:spcBef>
                <a:spcPct val="0"/>
              </a:spcBef>
              <a:spcAft>
                <a:spcPts val="1800"/>
              </a:spcAft>
              <a:buClrTx/>
              <a:buSzTx/>
              <a:buFont typeface="Arial" panose="020B0604020202020204" pitchFamily="34" charset="0"/>
              <a:buChar char="•"/>
              <a:tabLst/>
              <a:defRPr/>
            </a:pPr>
            <a:r>
              <a:rPr kumimoji="0" lang="cs-CZ" sz="2400" b="1"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Zavedení diferencované podpory ve sportu              je nutné </a:t>
            </a:r>
            <a:r>
              <a:rPr kumimoji="0" lang="cs-CZ" sz="24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 stát nemůže zajistit širokou finanční podporu pro 130 sportovních svazů</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cs-CZ" sz="24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Zavedení diferencované podpory je úkolem zadaným vrcholnými představiteli státu</a:t>
            </a:r>
          </a:p>
        </p:txBody>
      </p:sp>
    </p:spTree>
    <p:extLst>
      <p:ext uri="{BB962C8B-B14F-4D97-AF65-F5344CB8AC3E}">
        <p14:creationId xmlns:p14="http://schemas.microsoft.com/office/powerpoint/2010/main" val="2771769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97022258-5661-C5C4-3064-DED967C8C66B}"/>
              </a:ext>
            </a:extLst>
          </p:cNvPr>
          <p:cNvSpPr txBox="1">
            <a:spLocks/>
          </p:cNvSpPr>
          <p:nvPr/>
        </p:nvSpPr>
        <p:spPr>
          <a:xfrm>
            <a:off x="838985" y="1462333"/>
            <a:ext cx="10755984" cy="4216138"/>
          </a:xfrm>
          <a:prstGeom prst="rect">
            <a:avLst/>
          </a:prstGeom>
        </p:spPr>
        <p:txBody>
          <a:bodyPr vert="horz" lIns="91440" tIns="45720" rIns="91440" bIns="45720" rtlCol="0" anchor="t" anchorCtr="0">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3000"/>
              </a:spcAft>
              <a:buClrTx/>
              <a:buSzTx/>
              <a:buFontTx/>
              <a:buNone/>
              <a:tabLst/>
              <a:defRPr/>
            </a:pPr>
            <a:r>
              <a:rPr kumimoji="0" lang="cs-CZ" sz="2400" b="1" i="0" u="none" strike="noStrike" kern="1200" cap="none" spc="0" normalizeH="0" baseline="0" noProof="0" dirty="0">
                <a:ln>
                  <a:noFill/>
                </a:ln>
                <a:solidFill>
                  <a:srgbClr val="F00000"/>
                </a:solidFill>
                <a:effectLst/>
                <a:uLnTx/>
                <a:uFillTx/>
                <a:latin typeface="Poppins" pitchFamily="2" charset="0"/>
                <a:ea typeface="+mj-ea"/>
                <a:cs typeface="Poppins" pitchFamily="2" charset="0"/>
              </a:rPr>
              <a:t>CÍLE DIFERENCOVANÉ PODPORY</a:t>
            </a:r>
          </a:p>
          <a:p>
            <a:pPr marL="342900" marR="0" lvl="0" indent="-342900" algn="l" defTabSz="914400" rtl="0" eaLnBrk="1" fontAlgn="auto" latinLnBrk="0" hangingPunct="1">
              <a:lnSpc>
                <a:spcPct val="90000"/>
              </a:lnSpc>
              <a:spcBef>
                <a:spcPct val="0"/>
              </a:spcBef>
              <a:spcAft>
                <a:spcPts val="1800"/>
              </a:spcAft>
              <a:buClrTx/>
              <a:buSzTx/>
              <a:buFont typeface="Arial" panose="020B0604020202020204" pitchFamily="34" charset="0"/>
              <a:buChar char="•"/>
              <a:tabLst/>
              <a:defRPr/>
            </a:pPr>
            <a:r>
              <a:rPr kumimoji="0" lang="cs-CZ" sz="2400" b="1" i="0" u="none" strike="noStrike" kern="1200" cap="none" spc="0" normalizeH="0" baseline="0" noProof="0" dirty="0">
                <a:ln>
                  <a:noFill/>
                </a:ln>
                <a:solidFill>
                  <a:srgbClr val="0431B8"/>
                </a:solidFill>
                <a:effectLst/>
                <a:uLnTx/>
                <a:uFillTx/>
                <a:latin typeface="Poppins" pitchFamily="2" charset="0"/>
                <a:ea typeface="Calibri" panose="020F0502020204030204" pitchFamily="34" charset="0"/>
                <a:cs typeface="Poppins" pitchFamily="2" charset="0"/>
              </a:rPr>
              <a:t>Zajistit diferencovanou a efektivní podporu </a:t>
            </a:r>
            <a:r>
              <a:rPr kumimoji="0" lang="cs-CZ" sz="2400" b="0" i="0" u="none" strike="noStrike" kern="1200" cap="none" spc="0" normalizeH="0" baseline="0" noProof="0" dirty="0">
                <a:ln>
                  <a:noFill/>
                </a:ln>
                <a:solidFill>
                  <a:srgbClr val="0431B8"/>
                </a:solidFill>
                <a:effectLst/>
                <a:uLnTx/>
                <a:uFillTx/>
                <a:latin typeface="Poppins" pitchFamily="2" charset="0"/>
                <a:ea typeface="Calibri" panose="020F0502020204030204" pitchFamily="34" charset="0"/>
                <a:cs typeface="Poppins" pitchFamily="2" charset="0"/>
              </a:rPr>
              <a:t>vybraným sportům</a:t>
            </a:r>
          </a:p>
          <a:p>
            <a:pPr marL="342900" marR="0" lvl="0" indent="-342900" algn="l" defTabSz="914400" rtl="0" eaLnBrk="1" fontAlgn="auto" latinLnBrk="0" hangingPunct="1">
              <a:lnSpc>
                <a:spcPct val="90000"/>
              </a:lnSpc>
              <a:spcBef>
                <a:spcPct val="0"/>
              </a:spcBef>
              <a:spcAft>
                <a:spcPts val="1800"/>
              </a:spcAft>
              <a:buClrTx/>
              <a:buSzTx/>
              <a:buFont typeface="Arial" panose="020B0604020202020204" pitchFamily="34" charset="0"/>
              <a:buChar char="•"/>
              <a:tabLst/>
              <a:defRPr/>
            </a:pPr>
            <a:r>
              <a:rPr kumimoji="0" lang="cs-CZ" sz="2400" b="0" i="0" u="none" strike="noStrike" kern="1200" cap="none" spc="0" normalizeH="0" baseline="0" noProof="0" dirty="0">
                <a:ln>
                  <a:noFill/>
                </a:ln>
                <a:solidFill>
                  <a:srgbClr val="0431B8"/>
                </a:solidFill>
                <a:effectLst/>
                <a:uLnTx/>
                <a:uFillTx/>
                <a:latin typeface="Poppins" pitchFamily="2" charset="0"/>
                <a:ea typeface="Calibri" panose="020F0502020204030204" pitchFamily="34" charset="0"/>
                <a:cs typeface="Poppins" pitchFamily="2" charset="0"/>
              </a:rPr>
              <a:t>Tím </a:t>
            </a:r>
            <a:r>
              <a:rPr kumimoji="0" lang="cs-CZ" sz="2400" b="1" i="0" u="none" strike="noStrike" kern="1200" cap="none" spc="0" normalizeH="0" baseline="0" noProof="0" dirty="0">
                <a:ln>
                  <a:noFill/>
                </a:ln>
                <a:solidFill>
                  <a:srgbClr val="0431B8"/>
                </a:solidFill>
                <a:effectLst/>
                <a:uLnTx/>
                <a:uFillTx/>
                <a:latin typeface="Poppins" pitchFamily="2" charset="0"/>
                <a:ea typeface="Calibri" panose="020F0502020204030204" pitchFamily="34" charset="0"/>
                <a:cs typeface="Poppins" pitchFamily="2" charset="0"/>
              </a:rPr>
              <a:t>zajistit jejich vyšší konkurenceschopnost </a:t>
            </a:r>
            <a:r>
              <a:rPr kumimoji="0" lang="cs-CZ" sz="2400" b="0" i="0" u="none" strike="noStrike" kern="1200" cap="none" spc="0" normalizeH="0" baseline="0" noProof="0" dirty="0">
                <a:ln>
                  <a:noFill/>
                </a:ln>
                <a:solidFill>
                  <a:srgbClr val="0431B8"/>
                </a:solidFill>
                <a:effectLst/>
                <a:uLnTx/>
                <a:uFillTx/>
                <a:latin typeface="Poppins" pitchFamily="2" charset="0"/>
                <a:ea typeface="Calibri" panose="020F0502020204030204" pitchFamily="34" charset="0"/>
                <a:cs typeface="Poppins" pitchFamily="2" charset="0"/>
              </a:rPr>
              <a:t>oproti ostatním zemím (připravenost vybraných sportů na konkurenci)</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cs-CZ" sz="2400" b="1"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Diferencovaná podpora se negativně nedotkne </a:t>
            </a:r>
            <a:r>
              <a:rPr kumimoji="0" lang="cs-CZ" sz="24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podpory sportovních svazů v </a:t>
            </a:r>
            <a:r>
              <a:rPr kumimoji="0" lang="cs-CZ" sz="2400" b="1"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oblasti Organizace sportu</a:t>
            </a:r>
            <a:endParaRPr kumimoji="0" lang="cs-CZ" sz="2400" b="0" i="0" u="none" strike="noStrike" kern="1200" cap="none" spc="0" normalizeH="0" baseline="0" noProof="0" dirty="0">
              <a:ln>
                <a:noFill/>
              </a:ln>
              <a:solidFill>
                <a:srgbClr val="0431B8"/>
              </a:solidFill>
              <a:effectLst/>
              <a:uLnTx/>
              <a:uFillTx/>
              <a:latin typeface="Poppins" pitchFamily="2" charset="0"/>
              <a:ea typeface="+mj-ea"/>
              <a:cs typeface="Poppins" pitchFamily="2" charset="0"/>
            </a:endParaRPr>
          </a:p>
          <a:p>
            <a:pPr marL="342900" marR="0" lvl="0" indent="-3429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cs-CZ" sz="24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Podpora bude cílena na individuální i kolektivní sporty, nerozlišujeme zimní a letní sporty a zahrnujeme do hodnocení i neolympijské sporty</a:t>
            </a:r>
          </a:p>
          <a:p>
            <a:pPr marL="342900" marR="0" lvl="0" indent="-3429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cs-CZ" sz="2400" b="1"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Hodnotíme svazy, </a:t>
            </a:r>
            <a:r>
              <a:rPr kumimoji="0" lang="cs-CZ" sz="24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ne sporty nebo disciplíny</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cs-CZ" sz="2400" b="0" i="0" u="none" strike="noStrike" kern="1200" cap="none" spc="0" normalizeH="0" baseline="0" noProof="0" dirty="0">
              <a:ln>
                <a:noFill/>
              </a:ln>
              <a:solidFill>
                <a:srgbClr val="0431B8"/>
              </a:solidFill>
              <a:effectLst/>
              <a:uLnTx/>
              <a:uFillTx/>
              <a:latin typeface="Poppins" pitchFamily="2" charset="0"/>
              <a:ea typeface="+mj-ea"/>
              <a:cs typeface="Poppins" pitchFamily="2" charset="0"/>
            </a:endParaRPr>
          </a:p>
        </p:txBody>
      </p:sp>
    </p:spTree>
    <p:extLst>
      <p:ext uri="{BB962C8B-B14F-4D97-AF65-F5344CB8AC3E}">
        <p14:creationId xmlns:p14="http://schemas.microsoft.com/office/powerpoint/2010/main" val="1152652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97022258-5661-C5C4-3064-DED967C8C66B}"/>
              </a:ext>
            </a:extLst>
          </p:cNvPr>
          <p:cNvSpPr txBox="1">
            <a:spLocks/>
          </p:cNvSpPr>
          <p:nvPr/>
        </p:nvSpPr>
        <p:spPr>
          <a:xfrm>
            <a:off x="811656" y="1037690"/>
            <a:ext cx="8578923" cy="4913403"/>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spcBef>
                <a:spcPts val="0"/>
              </a:spcBef>
              <a:spcAft>
                <a:spcPts val="1800"/>
              </a:spcAft>
            </a:pPr>
            <a:r>
              <a:rPr lang="cs-CZ" sz="2400" b="1" dirty="0">
                <a:solidFill>
                  <a:srgbClr val="FF0000"/>
                </a:solidFill>
                <a:latin typeface="Poppins" pitchFamily="2" charset="0"/>
                <a:cs typeface="Poppins" pitchFamily="2" charset="0"/>
              </a:rPr>
              <a:t>TÉMATICKÉ OKRUHY:</a:t>
            </a:r>
            <a:endParaRPr lang="cs-CZ" sz="2400" b="1" dirty="0">
              <a:solidFill>
                <a:srgbClr val="0431B8"/>
              </a:solidFill>
              <a:latin typeface="Poppins" pitchFamily="2" charset="0"/>
              <a:cs typeface="Poppins" pitchFamily="2" charset="0"/>
            </a:endParaRPr>
          </a:p>
          <a:p>
            <a:pPr marL="457200" indent="-457200" algn="l">
              <a:lnSpc>
                <a:spcPct val="120000"/>
              </a:lnSpc>
              <a:spcBef>
                <a:spcPts val="0"/>
              </a:spcBef>
              <a:buFont typeface="+mj-lt"/>
              <a:buAutoNum type="arabicPeriod"/>
            </a:pPr>
            <a:r>
              <a:rPr lang="cs-CZ" sz="2400" b="1" dirty="0">
                <a:solidFill>
                  <a:srgbClr val="0431B8"/>
                </a:solidFill>
                <a:latin typeface="Poppins" pitchFamily="2" charset="0"/>
                <a:cs typeface="Poppins" pitchFamily="2" charset="0"/>
              </a:rPr>
              <a:t>Ekonomické parametry financování sportu</a:t>
            </a:r>
          </a:p>
          <a:p>
            <a:pPr marL="457200" indent="-457200" algn="l">
              <a:lnSpc>
                <a:spcPct val="120000"/>
              </a:lnSpc>
              <a:spcBef>
                <a:spcPts val="0"/>
              </a:spcBef>
              <a:buFont typeface="+mj-lt"/>
              <a:buAutoNum type="arabicPeriod"/>
            </a:pPr>
            <a:r>
              <a:rPr lang="cs-CZ" sz="2400" b="1" dirty="0">
                <a:solidFill>
                  <a:srgbClr val="0431B8"/>
                </a:solidFill>
                <a:latin typeface="Poppins" pitchFamily="2" charset="0"/>
                <a:cs typeface="Poppins" pitchFamily="2" charset="0"/>
              </a:rPr>
              <a:t>Zdatnost a snižování pohybových aktivit</a:t>
            </a:r>
          </a:p>
          <a:p>
            <a:pPr marL="457200" indent="-457200" algn="l">
              <a:lnSpc>
                <a:spcPct val="120000"/>
              </a:lnSpc>
              <a:spcBef>
                <a:spcPts val="0"/>
              </a:spcBef>
              <a:buFont typeface="+mj-lt"/>
              <a:buAutoNum type="arabicPeriod"/>
            </a:pPr>
            <a:r>
              <a:rPr lang="cs-CZ" sz="2400" b="1" dirty="0">
                <a:solidFill>
                  <a:srgbClr val="0431B8"/>
                </a:solidFill>
                <a:latin typeface="Poppins" pitchFamily="2" charset="0"/>
                <a:cs typeface="Poppins" pitchFamily="2" charset="0"/>
              </a:rPr>
              <a:t>Zdroje financování</a:t>
            </a:r>
          </a:p>
          <a:p>
            <a:pPr marL="457200" indent="-457200" algn="l">
              <a:lnSpc>
                <a:spcPct val="120000"/>
              </a:lnSpc>
              <a:spcBef>
                <a:spcPts val="0"/>
              </a:spcBef>
              <a:buFont typeface="+mj-lt"/>
              <a:buAutoNum type="arabicPeriod"/>
            </a:pPr>
            <a:r>
              <a:rPr lang="cs-CZ" sz="2400" b="1" dirty="0">
                <a:solidFill>
                  <a:srgbClr val="0431B8"/>
                </a:solidFill>
                <a:latin typeface="Poppins" pitchFamily="2" charset="0"/>
                <a:cs typeface="Poppins" pitchFamily="2" charset="0"/>
              </a:rPr>
              <a:t>Aktuální dotační výzvy NSA</a:t>
            </a:r>
          </a:p>
          <a:p>
            <a:pPr marL="457200" indent="-457200" algn="l">
              <a:lnSpc>
                <a:spcPct val="120000"/>
              </a:lnSpc>
              <a:spcBef>
                <a:spcPts val="0"/>
              </a:spcBef>
              <a:buFont typeface="+mj-lt"/>
              <a:buAutoNum type="arabicPeriod"/>
            </a:pPr>
            <a:r>
              <a:rPr lang="cs-CZ" sz="2400" b="1" dirty="0">
                <a:solidFill>
                  <a:srgbClr val="0431B8"/>
                </a:solidFill>
                <a:latin typeface="Poppins" pitchFamily="2" charset="0"/>
                <a:cs typeface="Poppins" pitchFamily="2" charset="0"/>
              </a:rPr>
              <a:t>Rozpočet 2024</a:t>
            </a:r>
          </a:p>
          <a:p>
            <a:pPr marL="457200" indent="-457200" algn="l">
              <a:lnSpc>
                <a:spcPct val="120000"/>
              </a:lnSpc>
              <a:spcBef>
                <a:spcPts val="0"/>
              </a:spcBef>
              <a:buFont typeface="+mj-lt"/>
              <a:buAutoNum type="arabicPeriod"/>
            </a:pPr>
            <a:r>
              <a:rPr lang="cs-CZ" sz="2400" b="1" dirty="0">
                <a:solidFill>
                  <a:srgbClr val="0431B8"/>
                </a:solidFill>
                <a:latin typeface="Poppins" pitchFamily="2" charset="0"/>
                <a:cs typeface="Poppins" pitchFamily="2" charset="0"/>
              </a:rPr>
              <a:t>Rejstřík sportu</a:t>
            </a:r>
          </a:p>
          <a:p>
            <a:pPr marL="457200" indent="-457200" algn="l">
              <a:lnSpc>
                <a:spcPct val="120000"/>
              </a:lnSpc>
              <a:spcBef>
                <a:spcPts val="0"/>
              </a:spcBef>
              <a:buFont typeface="+mj-lt"/>
              <a:buAutoNum type="arabicPeriod"/>
            </a:pPr>
            <a:r>
              <a:rPr lang="cs-CZ" sz="2400" b="1" dirty="0">
                <a:solidFill>
                  <a:srgbClr val="0431B8"/>
                </a:solidFill>
                <a:latin typeface="Poppins" pitchFamily="2" charset="0"/>
                <a:cs typeface="Poppins" pitchFamily="2" charset="0"/>
              </a:rPr>
              <a:t>Prioritizace sportů</a:t>
            </a:r>
          </a:p>
          <a:p>
            <a:pPr marL="457200" indent="-457200" algn="l">
              <a:lnSpc>
                <a:spcPct val="120000"/>
              </a:lnSpc>
              <a:spcBef>
                <a:spcPts val="0"/>
              </a:spcBef>
              <a:buFont typeface="+mj-lt"/>
              <a:buAutoNum type="arabicPeriod"/>
            </a:pPr>
            <a:r>
              <a:rPr lang="cs-CZ" sz="2400" b="1" dirty="0">
                <a:solidFill>
                  <a:srgbClr val="0431B8"/>
                </a:solidFill>
                <a:latin typeface="Poppins" pitchFamily="2" charset="0"/>
                <a:cs typeface="Poppins" pitchFamily="2" charset="0"/>
              </a:rPr>
              <a:t>Potírání rizikových jevů ve sportu</a:t>
            </a:r>
          </a:p>
          <a:p>
            <a:pPr marL="457200" indent="-457200" algn="l">
              <a:lnSpc>
                <a:spcPct val="120000"/>
              </a:lnSpc>
              <a:spcBef>
                <a:spcPts val="0"/>
              </a:spcBef>
              <a:buFont typeface="+mj-lt"/>
              <a:buAutoNum type="arabicPeriod"/>
            </a:pPr>
            <a:r>
              <a:rPr lang="cs-CZ" sz="2400" b="1" dirty="0">
                <a:solidFill>
                  <a:srgbClr val="0431B8"/>
                </a:solidFill>
                <a:latin typeface="Poppins" pitchFamily="2" charset="0"/>
                <a:cs typeface="Poppins" pitchFamily="2" charset="0"/>
              </a:rPr>
              <a:t>Věcný záměr Zákona o sportu</a:t>
            </a:r>
          </a:p>
          <a:p>
            <a:pPr algn="l">
              <a:lnSpc>
                <a:spcPct val="100000"/>
              </a:lnSpc>
              <a:spcBef>
                <a:spcPts val="0"/>
              </a:spcBef>
              <a:spcAft>
                <a:spcPts val="1800"/>
              </a:spcAft>
            </a:pPr>
            <a:endParaRPr lang="cs-CZ" sz="2400" b="1" dirty="0">
              <a:solidFill>
                <a:srgbClr val="F00000"/>
              </a:solidFill>
              <a:latin typeface="Poppins" pitchFamily="2" charset="0"/>
              <a:cs typeface="Poppins" pitchFamily="2" charset="0"/>
            </a:endParaRPr>
          </a:p>
        </p:txBody>
      </p:sp>
    </p:spTree>
    <p:extLst>
      <p:ext uri="{BB962C8B-B14F-4D97-AF65-F5344CB8AC3E}">
        <p14:creationId xmlns:p14="http://schemas.microsoft.com/office/powerpoint/2010/main" val="1281451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97022258-5661-C5C4-3064-DED967C8C66B}"/>
              </a:ext>
            </a:extLst>
          </p:cNvPr>
          <p:cNvSpPr txBox="1">
            <a:spLocks/>
          </p:cNvSpPr>
          <p:nvPr/>
        </p:nvSpPr>
        <p:spPr>
          <a:xfrm>
            <a:off x="838984" y="1386130"/>
            <a:ext cx="7513164" cy="4216138"/>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cs-CZ" sz="2400" b="1" i="0" u="none" strike="noStrike" kern="1200" cap="none" spc="0" normalizeH="0" baseline="0" noProof="0" dirty="0">
                <a:ln>
                  <a:noFill/>
                </a:ln>
                <a:solidFill>
                  <a:srgbClr val="F00000"/>
                </a:solidFill>
                <a:effectLst/>
                <a:uLnTx/>
                <a:uFillTx/>
                <a:latin typeface="Poppins" pitchFamily="2" charset="0"/>
                <a:ea typeface="+mj-ea"/>
                <a:cs typeface="Poppins" pitchFamily="2" charset="0"/>
              </a:rPr>
              <a:t>ROZSAH PRIORITIZACE</a:t>
            </a:r>
          </a:p>
          <a:p>
            <a:pPr marL="342900" marR="0" lvl="0" indent="-342900" algn="l" defTabSz="914400" rtl="0" eaLnBrk="1" fontAlgn="auto" latinLnBrk="0" hangingPunct="1">
              <a:lnSpc>
                <a:spcPct val="90000"/>
              </a:lnSpc>
              <a:spcBef>
                <a:spcPct val="0"/>
              </a:spcBef>
              <a:spcAft>
                <a:spcPts val="1200"/>
              </a:spcAft>
              <a:buClrTx/>
              <a:buSzTx/>
              <a:buFont typeface="Arial" panose="020B0604020202020204" pitchFamily="34" charset="0"/>
              <a:buChar char="•"/>
              <a:tabLst/>
              <a:defRPr/>
            </a:pPr>
            <a:r>
              <a:rPr kumimoji="0" lang="cs-CZ" sz="24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Celkem </a:t>
            </a:r>
            <a:r>
              <a:rPr kumimoji="0" lang="cs-CZ" sz="2400" b="1"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30 sportovních svazů</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cs-CZ" sz="2400" b="1"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28 nejúspěšnějších sportovních svazů </a:t>
            </a:r>
            <a:r>
              <a:rPr kumimoji="0" lang="cs-CZ" sz="24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dle     hodnocení v jednotlivých charakteristikách:</a:t>
            </a:r>
          </a:p>
          <a:p>
            <a:pPr marL="800100" marR="0" lvl="1"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cs-CZ" sz="2400" b="0" i="0" u="none" strike="noStrike" kern="1200" cap="none" spc="0" normalizeH="0" baseline="0" noProof="0" dirty="0">
                <a:ln>
                  <a:noFill/>
                </a:ln>
                <a:solidFill>
                  <a:srgbClr val="0431B8"/>
                </a:solidFill>
                <a:effectLst/>
                <a:uLnTx/>
                <a:uFillTx/>
                <a:latin typeface="Poppins" pitchFamily="2" charset="0"/>
                <a:ea typeface="+mn-ea"/>
                <a:cs typeface="Poppins" pitchFamily="2" charset="0"/>
              </a:rPr>
              <a:t>z toho </a:t>
            </a:r>
            <a:r>
              <a:rPr kumimoji="0" lang="cs-CZ" sz="2400" b="1" i="0" u="none" strike="noStrike" kern="1200" cap="none" spc="0" normalizeH="0" baseline="0" noProof="0" dirty="0">
                <a:ln>
                  <a:noFill/>
                </a:ln>
                <a:solidFill>
                  <a:srgbClr val="0431B8"/>
                </a:solidFill>
                <a:effectLst/>
                <a:uLnTx/>
                <a:uFillTx/>
                <a:latin typeface="Poppins" pitchFamily="2" charset="0"/>
                <a:ea typeface="+mn-ea"/>
                <a:cs typeface="Poppins" pitchFamily="2" charset="0"/>
              </a:rPr>
              <a:t>maximálně 4 sportovní svazy neolympijských sportů</a:t>
            </a:r>
            <a:r>
              <a:rPr kumimoji="0" lang="cs-CZ" sz="2400" b="0" i="0" u="none" strike="noStrike" kern="1200" cap="none" spc="0" normalizeH="0" baseline="0" noProof="0" dirty="0">
                <a:ln>
                  <a:noFill/>
                </a:ln>
                <a:solidFill>
                  <a:srgbClr val="0431B8"/>
                </a:solidFill>
                <a:effectLst/>
                <a:uLnTx/>
                <a:uFillTx/>
                <a:latin typeface="Poppins" pitchFamily="2" charset="0"/>
                <a:ea typeface="+mn-ea"/>
                <a:cs typeface="Poppins" pitchFamily="2" charset="0"/>
              </a:rPr>
              <a:t>, pokud se umístí v hodnocení do 28. místa</a:t>
            </a:r>
            <a:endParaRPr kumimoji="0" lang="cs-CZ" sz="2400" b="1" i="0" u="none" strike="noStrike" kern="1200" cap="none" spc="0" normalizeH="0" baseline="0" noProof="0" dirty="0">
              <a:ln>
                <a:noFill/>
              </a:ln>
              <a:solidFill>
                <a:srgbClr val="0431B8"/>
              </a:solidFill>
              <a:effectLst/>
              <a:uLnTx/>
              <a:uFillTx/>
              <a:latin typeface="Poppins" pitchFamily="2" charset="0"/>
              <a:ea typeface="+mn-ea"/>
              <a:cs typeface="Poppins" pitchFamily="2" charset="0"/>
            </a:endParaRP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cs-CZ" sz="2400" b="1"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2 sportovní svazy </a:t>
            </a:r>
            <a:r>
              <a:rPr kumimoji="0" lang="cs-CZ" sz="24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s udělenou </a:t>
            </a:r>
            <a:r>
              <a:rPr kumimoji="0" lang="cs-CZ" sz="2400" b="1"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divokou kartou </a:t>
            </a:r>
            <a:r>
              <a:rPr kumimoji="0" lang="cs-CZ" sz="24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dle rozhodnutí NSA</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cs-CZ" sz="2400" b="0" i="0" u="none" strike="noStrike" kern="1200" cap="none" spc="0" normalizeH="0" baseline="0" noProof="0" dirty="0">
              <a:ln>
                <a:noFill/>
              </a:ln>
              <a:solidFill>
                <a:srgbClr val="0431B8"/>
              </a:solidFill>
              <a:effectLst/>
              <a:uLnTx/>
              <a:uFillTx/>
              <a:latin typeface="Poppins" pitchFamily="2" charset="0"/>
              <a:ea typeface="+mj-ea"/>
              <a:cs typeface="Poppins" pitchFamily="2"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cs-CZ" sz="2400" b="0" i="0" u="none" strike="noStrike" kern="1200" cap="none" spc="0" normalizeH="0" baseline="0" noProof="0" dirty="0">
              <a:ln>
                <a:noFill/>
              </a:ln>
              <a:solidFill>
                <a:srgbClr val="0431B8"/>
              </a:solidFill>
              <a:effectLst/>
              <a:uLnTx/>
              <a:uFillTx/>
              <a:latin typeface="Poppins" pitchFamily="2" charset="0"/>
              <a:ea typeface="+mj-ea"/>
              <a:cs typeface="Poppins" pitchFamily="2" charset="0"/>
            </a:endParaRPr>
          </a:p>
        </p:txBody>
      </p:sp>
    </p:spTree>
    <p:extLst>
      <p:ext uri="{BB962C8B-B14F-4D97-AF65-F5344CB8AC3E}">
        <p14:creationId xmlns:p14="http://schemas.microsoft.com/office/powerpoint/2010/main" val="3207287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97022258-5661-C5C4-3064-DED967C8C66B}"/>
              </a:ext>
            </a:extLst>
          </p:cNvPr>
          <p:cNvSpPr txBox="1">
            <a:spLocks/>
          </p:cNvSpPr>
          <p:nvPr/>
        </p:nvSpPr>
        <p:spPr>
          <a:xfrm>
            <a:off x="838985" y="1462333"/>
            <a:ext cx="11170766" cy="4216138"/>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3000"/>
              </a:spcAft>
              <a:buClrTx/>
              <a:buSzTx/>
              <a:buFontTx/>
              <a:buNone/>
              <a:tabLst/>
              <a:defRPr/>
            </a:pPr>
            <a:r>
              <a:rPr kumimoji="0" lang="cs-CZ" sz="2400" b="1" i="0" u="none" strike="noStrike" kern="1200" cap="none" spc="0" normalizeH="0" baseline="0" noProof="0" dirty="0">
                <a:ln>
                  <a:noFill/>
                </a:ln>
                <a:solidFill>
                  <a:srgbClr val="F00000"/>
                </a:solidFill>
                <a:effectLst/>
                <a:uLnTx/>
                <a:uFillTx/>
                <a:latin typeface="Poppins" pitchFamily="2" charset="0"/>
                <a:ea typeface="+mj-ea"/>
                <a:cs typeface="Poppins" pitchFamily="2" charset="0"/>
              </a:rPr>
              <a:t>ZÁKLADNÍ PILÍŘE HODNOCENÍ</a:t>
            </a:r>
          </a:p>
          <a:p>
            <a:pPr marL="457200" marR="0" lvl="0" indent="-457200" algn="l" defTabSz="914400" rtl="0" eaLnBrk="1" fontAlgn="auto" latinLnBrk="0" hangingPunct="1">
              <a:lnSpc>
                <a:spcPct val="90000"/>
              </a:lnSpc>
              <a:spcBef>
                <a:spcPct val="0"/>
              </a:spcBef>
              <a:spcAft>
                <a:spcPts val="600"/>
              </a:spcAft>
              <a:buClrTx/>
              <a:buSzTx/>
              <a:buFont typeface="+mj-lt"/>
              <a:buAutoNum type="arabicPeriod"/>
              <a:tabLst/>
              <a:defRPr/>
            </a:pPr>
            <a:r>
              <a:rPr kumimoji="0" lang="cs-CZ" sz="2400" b="1"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ÚSPĚŠNOST SPORTU</a:t>
            </a:r>
          </a:p>
          <a:p>
            <a:pPr marL="846138" marR="0" lvl="1" indent="-3571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400" b="0" i="0" u="none" strike="noStrike" kern="1200" cap="none" spc="0" normalizeH="0" baseline="0" noProof="0" dirty="0">
                <a:ln>
                  <a:noFill/>
                </a:ln>
                <a:solidFill>
                  <a:srgbClr val="0431B8"/>
                </a:solidFill>
                <a:effectLst/>
                <a:uLnTx/>
                <a:uFillTx/>
                <a:latin typeface="Poppins" pitchFamily="2" charset="0"/>
                <a:ea typeface="+mn-ea"/>
                <a:cs typeface="Poppins" pitchFamily="2" charset="0"/>
              </a:rPr>
              <a:t>Zařazení sportu na program vybraných </a:t>
            </a:r>
            <a:r>
              <a:rPr kumimoji="0" lang="cs-CZ" sz="2400" b="0" i="0" u="none" strike="noStrike" kern="1200" cap="none" spc="0" normalizeH="0" baseline="0" noProof="0" dirty="0" err="1">
                <a:ln>
                  <a:noFill/>
                </a:ln>
                <a:solidFill>
                  <a:srgbClr val="0431B8"/>
                </a:solidFill>
                <a:effectLst/>
                <a:uLnTx/>
                <a:uFillTx/>
                <a:latin typeface="Poppins" pitchFamily="2" charset="0"/>
                <a:ea typeface="+mn-ea"/>
                <a:cs typeface="Poppins" pitchFamily="2" charset="0"/>
              </a:rPr>
              <a:t>multisportovních</a:t>
            </a:r>
            <a:r>
              <a:rPr kumimoji="0" lang="cs-CZ" sz="2400" b="0" i="0" u="none" strike="noStrike" kern="1200" cap="none" spc="0" normalizeH="0" baseline="0" noProof="0" dirty="0">
                <a:ln>
                  <a:noFill/>
                </a:ln>
                <a:solidFill>
                  <a:srgbClr val="0431B8"/>
                </a:solidFill>
                <a:effectLst/>
                <a:uLnTx/>
                <a:uFillTx/>
                <a:latin typeface="Poppins" pitchFamily="2" charset="0"/>
                <a:ea typeface="+mn-ea"/>
                <a:cs typeface="Poppins" pitchFamily="2" charset="0"/>
              </a:rPr>
              <a:t> akcí                                        (prioritně olympijské sporty)</a:t>
            </a:r>
          </a:p>
          <a:p>
            <a:pPr marL="846138" marR="0" lvl="1" indent="-357188"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cs-CZ" sz="2400" b="0" i="0" u="none" strike="noStrike" kern="1200" cap="none" spc="0" normalizeH="0" baseline="0" noProof="0" dirty="0">
                <a:ln>
                  <a:noFill/>
                </a:ln>
                <a:solidFill>
                  <a:srgbClr val="0431B8"/>
                </a:solidFill>
                <a:effectLst/>
                <a:uLnTx/>
                <a:uFillTx/>
                <a:latin typeface="Poppins" pitchFamily="2" charset="0"/>
                <a:ea typeface="+mn-ea"/>
                <a:cs typeface="Poppins" pitchFamily="2" charset="0"/>
              </a:rPr>
              <a:t>Úspěšnost sportu na vybraných </a:t>
            </a:r>
            <a:r>
              <a:rPr kumimoji="0" lang="cs-CZ" sz="2400" b="0" i="0" u="none" strike="noStrike" kern="1200" cap="none" spc="0" normalizeH="0" baseline="0" noProof="0" dirty="0" err="1">
                <a:ln>
                  <a:noFill/>
                </a:ln>
                <a:solidFill>
                  <a:srgbClr val="0431B8"/>
                </a:solidFill>
                <a:effectLst/>
                <a:uLnTx/>
                <a:uFillTx/>
                <a:latin typeface="Poppins" pitchFamily="2" charset="0"/>
                <a:ea typeface="+mn-ea"/>
                <a:cs typeface="Poppins" pitchFamily="2" charset="0"/>
              </a:rPr>
              <a:t>multisportovních</a:t>
            </a:r>
            <a:r>
              <a:rPr kumimoji="0" lang="cs-CZ" sz="2400" b="0" i="0" u="none" strike="noStrike" kern="1200" cap="none" spc="0" normalizeH="0" baseline="0" noProof="0" dirty="0">
                <a:ln>
                  <a:noFill/>
                </a:ln>
                <a:solidFill>
                  <a:srgbClr val="0431B8"/>
                </a:solidFill>
                <a:effectLst/>
                <a:uLnTx/>
                <a:uFillTx/>
                <a:latin typeface="Poppins" pitchFamily="2" charset="0"/>
                <a:ea typeface="+mn-ea"/>
                <a:cs typeface="Poppins" pitchFamily="2" charset="0"/>
              </a:rPr>
              <a:t>                                a mezinárodních akcích (prioritně olympijské sporty)</a:t>
            </a:r>
          </a:p>
          <a:p>
            <a:pPr marL="846138" marR="0" lvl="1" indent="-357188"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cs-CZ" sz="2400" b="0" i="0" u="none" strike="noStrike" kern="1200" cap="none" spc="0" normalizeH="0" baseline="0" noProof="0" dirty="0">
                <a:ln>
                  <a:noFill/>
                </a:ln>
                <a:solidFill>
                  <a:srgbClr val="0431B8"/>
                </a:solidFill>
                <a:effectLst/>
                <a:uLnTx/>
                <a:uFillTx/>
                <a:latin typeface="Poppins" pitchFamily="2" charset="0"/>
                <a:ea typeface="+mn-ea"/>
                <a:cs typeface="Poppins" pitchFamily="2" charset="0"/>
              </a:rPr>
              <a:t>Úspěšnost sportu v práci s talentovanou mládeží </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cs-CZ" sz="2400" b="0" i="0" u="none" strike="noStrike" kern="1200" cap="none" spc="0" normalizeH="0" baseline="0" noProof="0" dirty="0">
              <a:ln>
                <a:noFill/>
              </a:ln>
              <a:solidFill>
                <a:srgbClr val="0431B8"/>
              </a:solidFill>
              <a:effectLst/>
              <a:uLnTx/>
              <a:uFillTx/>
              <a:latin typeface="Poppins" pitchFamily="2" charset="0"/>
              <a:ea typeface="+mj-ea"/>
              <a:cs typeface="Poppins" pitchFamily="2"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cs-CZ" sz="2400" b="0" i="0" u="none" strike="noStrike" kern="1200" cap="none" spc="0" normalizeH="0" baseline="0" noProof="0" dirty="0">
              <a:ln>
                <a:noFill/>
              </a:ln>
              <a:solidFill>
                <a:srgbClr val="0431B8"/>
              </a:solidFill>
              <a:effectLst/>
              <a:uLnTx/>
              <a:uFillTx/>
              <a:latin typeface="Poppins" pitchFamily="2" charset="0"/>
              <a:ea typeface="+mj-ea"/>
              <a:cs typeface="Poppins" pitchFamily="2" charset="0"/>
            </a:endParaRPr>
          </a:p>
        </p:txBody>
      </p:sp>
    </p:spTree>
    <p:extLst>
      <p:ext uri="{BB962C8B-B14F-4D97-AF65-F5344CB8AC3E}">
        <p14:creationId xmlns:p14="http://schemas.microsoft.com/office/powerpoint/2010/main" val="1048648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97022258-5661-C5C4-3064-DED967C8C66B}"/>
              </a:ext>
            </a:extLst>
          </p:cNvPr>
          <p:cNvSpPr txBox="1">
            <a:spLocks/>
          </p:cNvSpPr>
          <p:nvPr/>
        </p:nvSpPr>
        <p:spPr>
          <a:xfrm>
            <a:off x="838985" y="1462333"/>
            <a:ext cx="10897386" cy="4216138"/>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3000"/>
              </a:spcAft>
              <a:buClrTx/>
              <a:buSzTx/>
              <a:buFontTx/>
              <a:buNone/>
              <a:tabLst/>
              <a:defRPr/>
            </a:pPr>
            <a:r>
              <a:rPr kumimoji="0" lang="cs-CZ" sz="2400" b="1" i="0" u="none" strike="noStrike" kern="1200" cap="none" spc="0" normalizeH="0" baseline="0" noProof="0" dirty="0">
                <a:ln>
                  <a:noFill/>
                </a:ln>
                <a:solidFill>
                  <a:srgbClr val="F00000"/>
                </a:solidFill>
                <a:effectLst/>
                <a:uLnTx/>
                <a:uFillTx/>
                <a:latin typeface="Poppins" pitchFamily="2" charset="0"/>
                <a:ea typeface="+mj-ea"/>
                <a:cs typeface="Poppins" pitchFamily="2" charset="0"/>
              </a:rPr>
              <a:t>ZÁKLADNÍ PILÍŘE HODNOCENÍ</a:t>
            </a:r>
          </a:p>
          <a:p>
            <a:pPr marL="457200" marR="0" lvl="0" indent="-457200" algn="l" defTabSz="914400" rtl="0" eaLnBrk="1" fontAlgn="auto" latinLnBrk="0" hangingPunct="1">
              <a:lnSpc>
                <a:spcPct val="90000"/>
              </a:lnSpc>
              <a:spcBef>
                <a:spcPct val="0"/>
              </a:spcBef>
              <a:spcAft>
                <a:spcPts val="600"/>
              </a:spcAft>
              <a:buClrTx/>
              <a:buSzTx/>
              <a:buFont typeface="+mj-lt"/>
              <a:buAutoNum type="arabicPeriod" startAt="2"/>
              <a:tabLst/>
              <a:defRPr/>
            </a:pPr>
            <a:r>
              <a:rPr kumimoji="0" lang="cs-CZ" sz="2400" b="1"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VELIKOST SPORTU</a:t>
            </a:r>
          </a:p>
          <a:p>
            <a:pPr marL="846138" marR="0" lvl="1" indent="-3571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400" b="0" i="0" u="none" strike="noStrike" kern="1200" cap="none" spc="0" normalizeH="0" baseline="0" noProof="0" dirty="0">
                <a:ln>
                  <a:noFill/>
                </a:ln>
                <a:solidFill>
                  <a:srgbClr val="0431B8"/>
                </a:solidFill>
                <a:effectLst/>
                <a:uLnTx/>
                <a:uFillTx/>
                <a:latin typeface="Poppins" pitchFamily="2" charset="0"/>
                <a:ea typeface="+mn-ea"/>
                <a:cs typeface="Poppins" pitchFamily="2" charset="0"/>
              </a:rPr>
              <a:t>Velikost členské základny v České republice</a:t>
            </a:r>
          </a:p>
          <a:p>
            <a:pPr marL="846138" marR="0" lvl="1" indent="-357188"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cs-CZ" sz="2400" b="0" i="0" u="none" strike="noStrike" kern="1200" cap="none" spc="0" normalizeH="0" baseline="0" noProof="0" dirty="0">
                <a:ln>
                  <a:noFill/>
                </a:ln>
                <a:solidFill>
                  <a:srgbClr val="0431B8"/>
                </a:solidFill>
                <a:effectLst/>
                <a:uLnTx/>
                <a:uFillTx/>
                <a:latin typeface="Poppins" pitchFamily="2" charset="0"/>
                <a:ea typeface="+mn-ea"/>
                <a:cs typeface="Poppins" pitchFamily="2" charset="0"/>
              </a:rPr>
              <a:t>Podíl mládeže na celkovém počtu členské základny</a:t>
            </a:r>
          </a:p>
          <a:p>
            <a:pPr marL="488950" marR="0" lvl="1" algn="l" defTabSz="914400" rtl="0" eaLnBrk="1" fontAlgn="auto" latinLnBrk="0" hangingPunct="1">
              <a:lnSpc>
                <a:spcPct val="100000"/>
              </a:lnSpc>
              <a:spcBef>
                <a:spcPts val="1200"/>
              </a:spcBef>
              <a:spcAft>
                <a:spcPts val="0"/>
              </a:spcAft>
              <a:buClrTx/>
              <a:buSzTx/>
              <a:tabLst/>
              <a:defRPr/>
            </a:pPr>
            <a:endParaRPr kumimoji="0" lang="cs-CZ" sz="2400" b="0" i="0" u="none" strike="noStrike" kern="1200" cap="none" spc="0" normalizeH="0" baseline="0" noProof="0" dirty="0">
              <a:ln>
                <a:noFill/>
              </a:ln>
              <a:solidFill>
                <a:srgbClr val="0431B8"/>
              </a:solidFill>
              <a:effectLst/>
              <a:uLnTx/>
              <a:uFillTx/>
              <a:latin typeface="Poppins" pitchFamily="2" charset="0"/>
              <a:ea typeface="+mn-ea"/>
              <a:cs typeface="Poppins" pitchFamily="2" charset="0"/>
            </a:endParaRPr>
          </a:p>
          <a:p>
            <a:pPr marL="457200" marR="0" lvl="0" indent="-457200" algn="l" defTabSz="914400" rtl="0" eaLnBrk="1" fontAlgn="auto" latinLnBrk="0" hangingPunct="1">
              <a:lnSpc>
                <a:spcPct val="90000"/>
              </a:lnSpc>
              <a:spcBef>
                <a:spcPct val="0"/>
              </a:spcBef>
              <a:spcAft>
                <a:spcPts val="600"/>
              </a:spcAft>
              <a:buClrTx/>
              <a:buSzTx/>
              <a:buFont typeface="+mj-lt"/>
              <a:buAutoNum type="arabicPeriod" startAt="3"/>
              <a:tabLst/>
              <a:defRPr/>
            </a:pPr>
            <a:r>
              <a:rPr kumimoji="0" lang="cs-CZ" sz="2400" b="1"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POPULARITA SPORTU</a:t>
            </a:r>
          </a:p>
          <a:p>
            <a:pPr marL="846138" marR="0" lvl="1" indent="-3571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400" b="0" i="0" u="none" strike="noStrike" kern="1200" cap="none" spc="0" normalizeH="0" baseline="0" noProof="0" dirty="0">
                <a:ln>
                  <a:noFill/>
                </a:ln>
                <a:solidFill>
                  <a:srgbClr val="0431B8"/>
                </a:solidFill>
                <a:effectLst/>
                <a:uLnTx/>
                <a:uFillTx/>
                <a:latin typeface="Poppins" pitchFamily="2" charset="0"/>
                <a:ea typeface="+mn-ea"/>
                <a:cs typeface="Poppins" pitchFamily="2" charset="0"/>
              </a:rPr>
              <a:t>Popularita a zájem o sport v České republice</a:t>
            </a:r>
          </a:p>
          <a:p>
            <a:pPr marL="846138" marR="0" lvl="1" indent="-357188"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cs-CZ" sz="2400" b="0" i="0" u="none" strike="noStrike" kern="1200" cap="none" spc="0" normalizeH="0" baseline="0" noProof="0" dirty="0">
                <a:ln>
                  <a:noFill/>
                </a:ln>
                <a:solidFill>
                  <a:srgbClr val="0431B8"/>
                </a:solidFill>
                <a:effectLst/>
                <a:uLnTx/>
                <a:uFillTx/>
                <a:latin typeface="Poppins" pitchFamily="2" charset="0"/>
                <a:ea typeface="+mn-ea"/>
                <a:cs typeface="Poppins" pitchFamily="2" charset="0"/>
              </a:rPr>
              <a:t>Popularita a zájem o sport globálně ve světě</a:t>
            </a:r>
          </a:p>
          <a:p>
            <a:pPr marL="488950" marR="0" lvl="1" algn="l" defTabSz="914400" rtl="0" eaLnBrk="1" fontAlgn="auto" latinLnBrk="0" hangingPunct="1">
              <a:lnSpc>
                <a:spcPct val="100000"/>
              </a:lnSpc>
              <a:spcBef>
                <a:spcPts val="1200"/>
              </a:spcBef>
              <a:spcAft>
                <a:spcPts val="0"/>
              </a:spcAft>
              <a:buClrTx/>
              <a:buSzTx/>
              <a:tabLst/>
              <a:defRPr/>
            </a:pPr>
            <a:endParaRPr kumimoji="0" lang="cs-CZ" sz="2400" b="0" i="0" u="none" strike="noStrike" kern="1200" cap="none" spc="0" normalizeH="0" baseline="0" noProof="0" dirty="0">
              <a:ln>
                <a:noFill/>
              </a:ln>
              <a:solidFill>
                <a:srgbClr val="0431B8"/>
              </a:solidFill>
              <a:effectLst/>
              <a:uLnTx/>
              <a:uFillTx/>
              <a:latin typeface="Poppins" pitchFamily="2" charset="0"/>
              <a:ea typeface="+mn-ea"/>
              <a:cs typeface="Poppins" pitchFamily="2"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cs-CZ" sz="2400" b="0" i="0" u="none" strike="noStrike" kern="1200" cap="none" spc="0" normalizeH="0" baseline="0" noProof="0" dirty="0">
              <a:ln>
                <a:noFill/>
              </a:ln>
              <a:solidFill>
                <a:srgbClr val="0431B8"/>
              </a:solidFill>
              <a:effectLst/>
              <a:uLnTx/>
              <a:uFillTx/>
              <a:latin typeface="Poppins" pitchFamily="2" charset="0"/>
              <a:ea typeface="+mj-ea"/>
              <a:cs typeface="Poppins" pitchFamily="2" charset="0"/>
            </a:endParaRPr>
          </a:p>
        </p:txBody>
      </p:sp>
    </p:spTree>
    <p:extLst>
      <p:ext uri="{BB962C8B-B14F-4D97-AF65-F5344CB8AC3E}">
        <p14:creationId xmlns:p14="http://schemas.microsoft.com/office/powerpoint/2010/main" val="1837073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97022258-5661-C5C4-3064-DED967C8C66B}"/>
              </a:ext>
            </a:extLst>
          </p:cNvPr>
          <p:cNvSpPr txBox="1">
            <a:spLocks/>
          </p:cNvSpPr>
          <p:nvPr/>
        </p:nvSpPr>
        <p:spPr>
          <a:xfrm>
            <a:off x="838985" y="1462333"/>
            <a:ext cx="10897386" cy="4216138"/>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3000"/>
              </a:spcAft>
              <a:buClrTx/>
              <a:buSzTx/>
              <a:buFontTx/>
              <a:buNone/>
              <a:tabLst/>
              <a:defRPr/>
            </a:pPr>
            <a:r>
              <a:rPr kumimoji="0" lang="cs-CZ" sz="2400" b="1" i="0" u="none" strike="noStrike" kern="1200" cap="none" spc="0" normalizeH="0" baseline="0" noProof="0" dirty="0">
                <a:ln>
                  <a:noFill/>
                </a:ln>
                <a:solidFill>
                  <a:srgbClr val="F00000"/>
                </a:solidFill>
                <a:effectLst/>
                <a:uLnTx/>
                <a:uFillTx/>
                <a:latin typeface="Poppins" pitchFamily="2" charset="0"/>
                <a:ea typeface="+mj-ea"/>
                <a:cs typeface="Poppins" pitchFamily="2" charset="0"/>
              </a:rPr>
              <a:t>ZÁKLADNÍ PILÍŘE HODNOCENÍ</a:t>
            </a:r>
          </a:p>
          <a:p>
            <a:pPr marL="457200" marR="0" lvl="0" indent="-457200" algn="l" defTabSz="914400" rtl="0" eaLnBrk="1" fontAlgn="auto" latinLnBrk="0" hangingPunct="1">
              <a:lnSpc>
                <a:spcPct val="90000"/>
              </a:lnSpc>
              <a:spcBef>
                <a:spcPct val="0"/>
              </a:spcBef>
              <a:spcAft>
                <a:spcPts val="600"/>
              </a:spcAft>
              <a:buClrTx/>
              <a:buSzTx/>
              <a:buFont typeface="+mj-lt"/>
              <a:buAutoNum type="arabicPeriod" startAt="4"/>
              <a:tabLst/>
              <a:defRPr/>
            </a:pPr>
            <a:r>
              <a:rPr kumimoji="0" lang="cs-CZ" sz="2400" b="1"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SPOLEČENSKÁ ODPOVĚDNOST</a:t>
            </a:r>
          </a:p>
          <a:p>
            <a:pPr marL="846138" marR="0" lvl="1" indent="-3571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400" b="0" i="0" u="none" strike="noStrike" kern="1200" cap="none" spc="0" normalizeH="0" baseline="0" noProof="0" dirty="0">
                <a:ln>
                  <a:noFill/>
                </a:ln>
                <a:solidFill>
                  <a:srgbClr val="0431B8"/>
                </a:solidFill>
                <a:effectLst/>
                <a:uLnTx/>
                <a:uFillTx/>
                <a:latin typeface="Poppins" pitchFamily="2" charset="0"/>
                <a:ea typeface="+mn-ea"/>
                <a:cs typeface="Poppins" pitchFamily="2" charset="0"/>
              </a:rPr>
              <a:t>Pořádání mezinárodních akcí typu MS a ME ⇾ kredit    sportovního svazu od evropských a světových asociací</a:t>
            </a:r>
          </a:p>
          <a:p>
            <a:pPr marL="846138" marR="0" lvl="1" indent="-357188"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cs-CZ" sz="2400" b="0" i="0" u="none" strike="noStrike" kern="1200" cap="none" spc="0" normalizeH="0" baseline="0" noProof="0" dirty="0">
                <a:ln>
                  <a:noFill/>
                </a:ln>
                <a:solidFill>
                  <a:srgbClr val="0431B8"/>
                </a:solidFill>
                <a:effectLst/>
                <a:uLnTx/>
                <a:uFillTx/>
                <a:latin typeface="Poppins" pitchFamily="2" charset="0"/>
                <a:ea typeface="+mn-ea"/>
                <a:cs typeface="Poppins" pitchFamily="2" charset="0"/>
              </a:rPr>
              <a:t>Úspěšnost sportu v mezinárodní sportovní diplomacii</a:t>
            </a:r>
          </a:p>
          <a:p>
            <a:pPr marL="846138" marR="0" lvl="1" indent="-357188"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cs-CZ" sz="2400" b="0" i="0" u="none" strike="noStrike" kern="1200" cap="none" spc="0" normalizeH="0" baseline="0" noProof="0" dirty="0">
                <a:ln>
                  <a:noFill/>
                </a:ln>
                <a:solidFill>
                  <a:srgbClr val="0431B8"/>
                </a:solidFill>
                <a:effectLst/>
                <a:uLnTx/>
                <a:uFillTx/>
                <a:latin typeface="Poppins" pitchFamily="2" charset="0"/>
                <a:ea typeface="+mn-ea"/>
                <a:cs typeface="Poppins" pitchFamily="2" charset="0"/>
              </a:rPr>
              <a:t>Úspěšné potírání dopingu a negativních jevů ve sportu</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cs-CZ" sz="2400" b="0" i="0" u="none" strike="noStrike" kern="1200" cap="none" spc="0" normalizeH="0" baseline="0" noProof="0" dirty="0">
              <a:ln>
                <a:noFill/>
              </a:ln>
              <a:solidFill>
                <a:srgbClr val="0431B8"/>
              </a:solidFill>
              <a:effectLst/>
              <a:uLnTx/>
              <a:uFillTx/>
              <a:latin typeface="Poppins" pitchFamily="2" charset="0"/>
              <a:ea typeface="+mj-ea"/>
              <a:cs typeface="Poppins" pitchFamily="2" charset="0"/>
            </a:endParaRPr>
          </a:p>
        </p:txBody>
      </p:sp>
    </p:spTree>
    <p:extLst>
      <p:ext uri="{BB962C8B-B14F-4D97-AF65-F5344CB8AC3E}">
        <p14:creationId xmlns:p14="http://schemas.microsoft.com/office/powerpoint/2010/main" val="3836500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97022258-5661-C5C4-3064-DED967C8C66B}"/>
              </a:ext>
            </a:extLst>
          </p:cNvPr>
          <p:cNvSpPr txBox="1">
            <a:spLocks/>
          </p:cNvSpPr>
          <p:nvPr/>
        </p:nvSpPr>
        <p:spPr>
          <a:xfrm>
            <a:off x="838985" y="1462333"/>
            <a:ext cx="10755984" cy="4702940"/>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3600"/>
              </a:spcAft>
              <a:buClrTx/>
              <a:buSzTx/>
              <a:buFontTx/>
              <a:buNone/>
              <a:tabLst/>
              <a:defRPr/>
            </a:pPr>
            <a:r>
              <a:rPr kumimoji="0" lang="cs-CZ" sz="2400" b="1" i="0" u="none" strike="noStrike" kern="1200" cap="none" spc="0" normalizeH="0" baseline="0" noProof="0" dirty="0">
                <a:ln>
                  <a:noFill/>
                </a:ln>
                <a:solidFill>
                  <a:srgbClr val="F00000"/>
                </a:solidFill>
                <a:effectLst/>
                <a:uLnTx/>
                <a:uFillTx/>
                <a:latin typeface="Poppins" pitchFamily="2" charset="0"/>
                <a:ea typeface="+mj-ea"/>
                <a:cs typeface="Poppins" pitchFamily="2" charset="0"/>
              </a:rPr>
              <a:t>ZÁKLADNÍ PILÍŘE HODNOCENÍ – VÁHY PRO HODNOCENÍ</a:t>
            </a:r>
          </a:p>
          <a:p>
            <a:pPr marL="457200" marR="0" lvl="0" indent="-457200" algn="l" defTabSz="914400" rtl="0" eaLnBrk="1" fontAlgn="auto" latinLnBrk="0" hangingPunct="1">
              <a:lnSpc>
                <a:spcPct val="100000"/>
              </a:lnSpc>
              <a:spcBef>
                <a:spcPct val="0"/>
              </a:spcBef>
              <a:spcAft>
                <a:spcPts val="4200"/>
              </a:spcAft>
              <a:buClrTx/>
              <a:buSzTx/>
              <a:buFont typeface="+mj-lt"/>
              <a:buAutoNum type="arabicPeriod"/>
              <a:tabLst/>
              <a:defRPr/>
            </a:pPr>
            <a:r>
              <a:rPr kumimoji="0" lang="cs-CZ" sz="2400" b="1"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ÚSPĚŠNOST SPORTU</a:t>
            </a:r>
          </a:p>
          <a:p>
            <a:pPr marL="457200" marR="0" lvl="0" indent="-457200" algn="l" defTabSz="914400" rtl="0" eaLnBrk="1" fontAlgn="auto" latinLnBrk="0" hangingPunct="1">
              <a:lnSpc>
                <a:spcPct val="100000"/>
              </a:lnSpc>
              <a:spcBef>
                <a:spcPct val="0"/>
              </a:spcBef>
              <a:spcAft>
                <a:spcPts val="4200"/>
              </a:spcAft>
              <a:buClrTx/>
              <a:buSzTx/>
              <a:buFont typeface="+mj-lt"/>
              <a:buAutoNum type="arabicPeriod"/>
              <a:tabLst/>
              <a:defRPr/>
            </a:pPr>
            <a:r>
              <a:rPr kumimoji="0" lang="cs-CZ" sz="2400" b="1"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VELIKOST SPORTU</a:t>
            </a:r>
          </a:p>
          <a:p>
            <a:pPr marL="457200" marR="0" lvl="0" indent="-457200" algn="l" defTabSz="914400" rtl="0" eaLnBrk="1" fontAlgn="auto" latinLnBrk="0" hangingPunct="1">
              <a:lnSpc>
                <a:spcPct val="100000"/>
              </a:lnSpc>
              <a:spcBef>
                <a:spcPct val="0"/>
              </a:spcBef>
              <a:spcAft>
                <a:spcPts val="4200"/>
              </a:spcAft>
              <a:buClrTx/>
              <a:buSzTx/>
              <a:buFont typeface="+mj-lt"/>
              <a:buAutoNum type="arabicPeriod"/>
              <a:tabLst/>
              <a:defRPr/>
            </a:pPr>
            <a:r>
              <a:rPr kumimoji="0" lang="cs-CZ" sz="2400" b="1"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POPULARITA SPORTU</a:t>
            </a:r>
          </a:p>
          <a:p>
            <a:pPr marL="457200" marR="0" lvl="0" indent="-457200" algn="l" defTabSz="914400" rtl="0" eaLnBrk="1" fontAlgn="auto" latinLnBrk="0" hangingPunct="1">
              <a:lnSpc>
                <a:spcPct val="100000"/>
              </a:lnSpc>
              <a:spcBef>
                <a:spcPct val="0"/>
              </a:spcBef>
              <a:spcAft>
                <a:spcPts val="4200"/>
              </a:spcAft>
              <a:buClrTx/>
              <a:buSzTx/>
              <a:buFont typeface="+mj-lt"/>
              <a:buAutoNum type="arabicPeriod"/>
              <a:tabLst/>
              <a:defRPr/>
            </a:pPr>
            <a:r>
              <a:rPr kumimoji="0" lang="cs-CZ" sz="2400" b="1"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SPOLEČENSKÁ ODPOVĚDNOST</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cs-CZ" sz="2400" b="0" i="0" u="none" strike="noStrike" kern="1200" cap="none" spc="0" normalizeH="0" baseline="0" noProof="0" dirty="0">
              <a:ln>
                <a:noFill/>
              </a:ln>
              <a:solidFill>
                <a:srgbClr val="0431B8"/>
              </a:solidFill>
              <a:effectLst/>
              <a:uLnTx/>
              <a:uFillTx/>
              <a:latin typeface="Poppins" pitchFamily="2" charset="0"/>
              <a:ea typeface="+mj-ea"/>
              <a:cs typeface="Poppins" pitchFamily="2" charset="0"/>
            </a:endParaRPr>
          </a:p>
        </p:txBody>
      </p:sp>
      <p:grpSp>
        <p:nvGrpSpPr>
          <p:cNvPr id="18" name="Skupina 17">
            <a:extLst>
              <a:ext uri="{FF2B5EF4-FFF2-40B4-BE49-F238E27FC236}">
                <a16:creationId xmlns:a16="http://schemas.microsoft.com/office/drawing/2014/main" id="{4E839103-B628-C771-D7C1-96DC0D7CE2E4}"/>
              </a:ext>
            </a:extLst>
          </p:cNvPr>
          <p:cNvGrpSpPr/>
          <p:nvPr/>
        </p:nvGrpSpPr>
        <p:grpSpPr>
          <a:xfrm>
            <a:off x="9871536" y="2149609"/>
            <a:ext cx="2323941" cy="746568"/>
            <a:chOff x="9871536" y="2149609"/>
            <a:chExt cx="2323941" cy="746568"/>
          </a:xfrm>
        </p:grpSpPr>
        <p:pic>
          <p:nvPicPr>
            <p:cNvPr id="6" name="Obrázek 5" descr="Obsah obrázku Elektricky modrá, modrá, Obdélník, snímek obrazovky&#10;&#10;Popis byl vytvořen automaticky">
              <a:extLst>
                <a:ext uri="{FF2B5EF4-FFF2-40B4-BE49-F238E27FC236}">
                  <a16:creationId xmlns:a16="http://schemas.microsoft.com/office/drawing/2014/main" id="{5A4E8337-D73B-A93D-E643-A234792704B4}"/>
                </a:ext>
              </a:extLst>
            </p:cNvPr>
            <p:cNvPicPr>
              <a:picLocks noChangeAspect="1"/>
            </p:cNvPicPr>
            <p:nvPr/>
          </p:nvPicPr>
          <p:blipFill>
            <a:blip r:embed="rId4"/>
            <a:stretch>
              <a:fillRect/>
            </a:stretch>
          </p:blipFill>
          <p:spPr>
            <a:xfrm>
              <a:off x="9871536" y="2149609"/>
              <a:ext cx="2323941" cy="746568"/>
            </a:xfrm>
            <a:prstGeom prst="rect">
              <a:avLst/>
            </a:prstGeom>
          </p:spPr>
        </p:pic>
        <p:sp>
          <p:nvSpPr>
            <p:cNvPr id="7" name="TextovéPole 6">
              <a:extLst>
                <a:ext uri="{FF2B5EF4-FFF2-40B4-BE49-F238E27FC236}">
                  <a16:creationId xmlns:a16="http://schemas.microsoft.com/office/drawing/2014/main" id="{34B23E16-28E8-C310-9751-B3190F8CD1FF}"/>
                </a:ext>
              </a:extLst>
            </p:cNvPr>
            <p:cNvSpPr txBox="1"/>
            <p:nvPr/>
          </p:nvSpPr>
          <p:spPr>
            <a:xfrm>
              <a:off x="10224655" y="2268952"/>
              <a:ext cx="153423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2800" b="1" i="0" u="none" strike="noStrike" kern="1200" cap="none" spc="0" normalizeH="0" baseline="0" noProof="0" dirty="0">
                  <a:ln>
                    <a:noFill/>
                  </a:ln>
                  <a:solidFill>
                    <a:prstClr val="white"/>
                  </a:solidFill>
                  <a:effectLst/>
                  <a:uLnTx/>
                  <a:uFillTx/>
                  <a:latin typeface="Poppins" pitchFamily="2" charset="0"/>
                  <a:ea typeface="+mn-ea"/>
                  <a:cs typeface="Poppins" pitchFamily="2" charset="0"/>
                </a:rPr>
                <a:t>45 %</a:t>
              </a:r>
              <a:endParaRPr kumimoji="0" lang="en-GB" sz="2800" b="1" i="0" u="none" strike="noStrike" kern="1200" cap="none" spc="0" normalizeH="0" baseline="0" noProof="0" dirty="0">
                <a:ln>
                  <a:noFill/>
                </a:ln>
                <a:solidFill>
                  <a:prstClr val="white"/>
                </a:solidFill>
                <a:effectLst/>
                <a:uLnTx/>
                <a:uFillTx/>
                <a:latin typeface="Poppins" pitchFamily="2" charset="0"/>
                <a:ea typeface="+mn-ea"/>
                <a:cs typeface="Poppins" pitchFamily="2" charset="0"/>
              </a:endParaRPr>
            </a:p>
          </p:txBody>
        </p:sp>
      </p:grpSp>
      <p:grpSp>
        <p:nvGrpSpPr>
          <p:cNvPr id="19" name="Skupina 18">
            <a:extLst>
              <a:ext uri="{FF2B5EF4-FFF2-40B4-BE49-F238E27FC236}">
                <a16:creationId xmlns:a16="http://schemas.microsoft.com/office/drawing/2014/main" id="{89C5BE5B-D19E-F66C-1E5E-08B472EAAD73}"/>
              </a:ext>
            </a:extLst>
          </p:cNvPr>
          <p:cNvGrpSpPr/>
          <p:nvPr/>
        </p:nvGrpSpPr>
        <p:grpSpPr>
          <a:xfrm>
            <a:off x="9601200" y="3015520"/>
            <a:ext cx="2594276" cy="746568"/>
            <a:chOff x="9601200" y="3015520"/>
            <a:chExt cx="2594276" cy="746568"/>
          </a:xfrm>
        </p:grpSpPr>
        <p:pic>
          <p:nvPicPr>
            <p:cNvPr id="10" name="Obrázek 9" descr="Obsah obrázku Elektricky modrá, modrá, Obdélník, snímek obrazovky&#10;&#10;Popis byl vytvořen automaticky">
              <a:extLst>
                <a:ext uri="{FF2B5EF4-FFF2-40B4-BE49-F238E27FC236}">
                  <a16:creationId xmlns:a16="http://schemas.microsoft.com/office/drawing/2014/main" id="{95E83070-FAA5-D376-A239-8B473EDC253A}"/>
                </a:ext>
              </a:extLst>
            </p:cNvPr>
            <p:cNvPicPr>
              <a:picLocks noChangeAspect="1"/>
            </p:cNvPicPr>
            <p:nvPr/>
          </p:nvPicPr>
          <p:blipFill>
            <a:blip r:embed="rId4"/>
            <a:stretch>
              <a:fillRect/>
            </a:stretch>
          </p:blipFill>
          <p:spPr>
            <a:xfrm>
              <a:off x="9601200" y="3015520"/>
              <a:ext cx="2594276" cy="746568"/>
            </a:xfrm>
            <a:prstGeom prst="rect">
              <a:avLst/>
            </a:prstGeom>
          </p:spPr>
        </p:pic>
        <p:sp>
          <p:nvSpPr>
            <p:cNvPr id="11" name="TextovéPole 10">
              <a:extLst>
                <a:ext uri="{FF2B5EF4-FFF2-40B4-BE49-F238E27FC236}">
                  <a16:creationId xmlns:a16="http://schemas.microsoft.com/office/drawing/2014/main" id="{0E716592-3BD2-7967-FF1C-23524ADE4A8B}"/>
                </a:ext>
              </a:extLst>
            </p:cNvPr>
            <p:cNvSpPr txBox="1"/>
            <p:nvPr/>
          </p:nvSpPr>
          <p:spPr>
            <a:xfrm>
              <a:off x="10058400" y="3134863"/>
              <a:ext cx="170049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2800" b="1" i="0" u="none" strike="noStrike" kern="1200" cap="none" spc="0" normalizeH="0" baseline="0" noProof="0" dirty="0">
                  <a:ln>
                    <a:noFill/>
                  </a:ln>
                  <a:solidFill>
                    <a:prstClr val="white"/>
                  </a:solidFill>
                  <a:effectLst/>
                  <a:uLnTx/>
                  <a:uFillTx/>
                  <a:latin typeface="Poppins" pitchFamily="2" charset="0"/>
                  <a:ea typeface="+mn-ea"/>
                  <a:cs typeface="Poppins" pitchFamily="2" charset="0"/>
                </a:rPr>
                <a:t>30 %</a:t>
              </a:r>
              <a:endParaRPr kumimoji="0" lang="en-GB" sz="2800" b="1" i="0" u="none" strike="noStrike" kern="1200" cap="none" spc="0" normalizeH="0" baseline="0" noProof="0" dirty="0">
                <a:ln>
                  <a:noFill/>
                </a:ln>
                <a:solidFill>
                  <a:prstClr val="white"/>
                </a:solidFill>
                <a:effectLst/>
                <a:uLnTx/>
                <a:uFillTx/>
                <a:latin typeface="Poppins" pitchFamily="2" charset="0"/>
                <a:ea typeface="+mn-ea"/>
                <a:cs typeface="Poppins" pitchFamily="2" charset="0"/>
              </a:endParaRPr>
            </a:p>
          </p:txBody>
        </p:sp>
      </p:grpSp>
      <p:grpSp>
        <p:nvGrpSpPr>
          <p:cNvPr id="20" name="Skupina 19">
            <a:extLst>
              <a:ext uri="{FF2B5EF4-FFF2-40B4-BE49-F238E27FC236}">
                <a16:creationId xmlns:a16="http://schemas.microsoft.com/office/drawing/2014/main" id="{95BF5493-2D42-56ED-34F6-8729EA252913}"/>
              </a:ext>
            </a:extLst>
          </p:cNvPr>
          <p:cNvGrpSpPr/>
          <p:nvPr/>
        </p:nvGrpSpPr>
        <p:grpSpPr>
          <a:xfrm>
            <a:off x="9268691" y="3881431"/>
            <a:ext cx="2926785" cy="746568"/>
            <a:chOff x="9268691" y="3881431"/>
            <a:chExt cx="2926785" cy="746568"/>
          </a:xfrm>
        </p:grpSpPr>
        <p:pic>
          <p:nvPicPr>
            <p:cNvPr id="13" name="Obrázek 12" descr="Obsah obrázku Elektricky modrá, modrá, Obdélník, snímek obrazovky&#10;&#10;Popis byl vytvořen automaticky">
              <a:extLst>
                <a:ext uri="{FF2B5EF4-FFF2-40B4-BE49-F238E27FC236}">
                  <a16:creationId xmlns:a16="http://schemas.microsoft.com/office/drawing/2014/main" id="{36120BC0-7062-6E72-C3BD-D9CBF18541FC}"/>
                </a:ext>
              </a:extLst>
            </p:cNvPr>
            <p:cNvPicPr>
              <a:picLocks noChangeAspect="1"/>
            </p:cNvPicPr>
            <p:nvPr/>
          </p:nvPicPr>
          <p:blipFill>
            <a:blip r:embed="rId4"/>
            <a:stretch>
              <a:fillRect/>
            </a:stretch>
          </p:blipFill>
          <p:spPr>
            <a:xfrm>
              <a:off x="9268691" y="3881431"/>
              <a:ext cx="2926785" cy="746568"/>
            </a:xfrm>
            <a:prstGeom prst="rect">
              <a:avLst/>
            </a:prstGeom>
          </p:spPr>
        </p:pic>
        <p:sp>
          <p:nvSpPr>
            <p:cNvPr id="14" name="TextovéPole 13">
              <a:extLst>
                <a:ext uri="{FF2B5EF4-FFF2-40B4-BE49-F238E27FC236}">
                  <a16:creationId xmlns:a16="http://schemas.microsoft.com/office/drawing/2014/main" id="{FC1D7B53-B0AB-FB6C-A31B-A6DA1013D848}"/>
                </a:ext>
              </a:extLst>
            </p:cNvPr>
            <p:cNvSpPr txBox="1"/>
            <p:nvPr/>
          </p:nvSpPr>
          <p:spPr>
            <a:xfrm>
              <a:off x="9871536" y="4000774"/>
              <a:ext cx="188735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2800" b="1" i="0" u="none" strike="noStrike" kern="1200" cap="none" spc="0" normalizeH="0" baseline="0" noProof="0" dirty="0">
                  <a:ln>
                    <a:noFill/>
                  </a:ln>
                  <a:solidFill>
                    <a:prstClr val="white"/>
                  </a:solidFill>
                  <a:effectLst/>
                  <a:uLnTx/>
                  <a:uFillTx/>
                  <a:latin typeface="Poppins" pitchFamily="2" charset="0"/>
                  <a:ea typeface="+mn-ea"/>
                  <a:cs typeface="Poppins" pitchFamily="2" charset="0"/>
                </a:rPr>
                <a:t>20 %</a:t>
              </a:r>
              <a:endParaRPr kumimoji="0" lang="en-GB" sz="2800" b="1" i="0" u="none" strike="noStrike" kern="1200" cap="none" spc="0" normalizeH="0" baseline="0" noProof="0" dirty="0">
                <a:ln>
                  <a:noFill/>
                </a:ln>
                <a:solidFill>
                  <a:prstClr val="white"/>
                </a:solidFill>
                <a:effectLst/>
                <a:uLnTx/>
                <a:uFillTx/>
                <a:latin typeface="Poppins" pitchFamily="2" charset="0"/>
                <a:ea typeface="+mn-ea"/>
                <a:cs typeface="Poppins" pitchFamily="2" charset="0"/>
              </a:endParaRPr>
            </a:p>
          </p:txBody>
        </p:sp>
      </p:grpSp>
      <p:grpSp>
        <p:nvGrpSpPr>
          <p:cNvPr id="21" name="Skupina 20">
            <a:extLst>
              <a:ext uri="{FF2B5EF4-FFF2-40B4-BE49-F238E27FC236}">
                <a16:creationId xmlns:a16="http://schemas.microsoft.com/office/drawing/2014/main" id="{5A62F1C9-87AA-F1F1-3BD6-C61CA0DFCF99}"/>
              </a:ext>
            </a:extLst>
          </p:cNvPr>
          <p:cNvGrpSpPr/>
          <p:nvPr/>
        </p:nvGrpSpPr>
        <p:grpSpPr>
          <a:xfrm>
            <a:off x="8839535" y="4747342"/>
            <a:ext cx="3355941" cy="746568"/>
            <a:chOff x="8839535" y="4747342"/>
            <a:chExt cx="3355941" cy="746568"/>
          </a:xfrm>
        </p:grpSpPr>
        <p:pic>
          <p:nvPicPr>
            <p:cNvPr id="16" name="Obrázek 15" descr="Obsah obrázku Elektricky modrá, modrá, Obdélník, snímek obrazovky&#10;&#10;Popis byl vytvořen automaticky">
              <a:extLst>
                <a:ext uri="{FF2B5EF4-FFF2-40B4-BE49-F238E27FC236}">
                  <a16:creationId xmlns:a16="http://schemas.microsoft.com/office/drawing/2014/main" id="{C27389C2-58E8-F3E6-8B2C-F9A428C9EBF7}"/>
                </a:ext>
              </a:extLst>
            </p:cNvPr>
            <p:cNvPicPr>
              <a:picLocks noChangeAspect="1"/>
            </p:cNvPicPr>
            <p:nvPr/>
          </p:nvPicPr>
          <p:blipFill>
            <a:blip r:embed="rId4"/>
            <a:stretch>
              <a:fillRect/>
            </a:stretch>
          </p:blipFill>
          <p:spPr>
            <a:xfrm>
              <a:off x="8839535" y="4747342"/>
              <a:ext cx="3355941" cy="746568"/>
            </a:xfrm>
            <a:prstGeom prst="rect">
              <a:avLst/>
            </a:prstGeom>
          </p:spPr>
        </p:pic>
        <p:sp>
          <p:nvSpPr>
            <p:cNvPr id="17" name="TextovéPole 16">
              <a:extLst>
                <a:ext uri="{FF2B5EF4-FFF2-40B4-BE49-F238E27FC236}">
                  <a16:creationId xmlns:a16="http://schemas.microsoft.com/office/drawing/2014/main" id="{1F7ECCD7-F166-F0B7-B02A-294ACDFDA29B}"/>
                </a:ext>
              </a:extLst>
            </p:cNvPr>
            <p:cNvSpPr txBox="1"/>
            <p:nvPr/>
          </p:nvSpPr>
          <p:spPr>
            <a:xfrm>
              <a:off x="10224655" y="4866685"/>
              <a:ext cx="1534235"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2800" b="1" i="0" u="none" strike="noStrike" kern="1200" cap="none" spc="0" normalizeH="0" baseline="0" noProof="0" dirty="0">
                  <a:ln>
                    <a:noFill/>
                  </a:ln>
                  <a:solidFill>
                    <a:prstClr val="white"/>
                  </a:solidFill>
                  <a:effectLst/>
                  <a:uLnTx/>
                  <a:uFillTx/>
                  <a:latin typeface="Poppins" pitchFamily="2" charset="0"/>
                  <a:ea typeface="+mn-ea"/>
                  <a:cs typeface="Poppins" pitchFamily="2" charset="0"/>
                </a:rPr>
                <a:t>5 %</a:t>
              </a:r>
              <a:endParaRPr kumimoji="0" lang="en-GB" sz="2800" b="1" i="0" u="none" strike="noStrike" kern="1200" cap="none" spc="0" normalizeH="0" baseline="0" noProof="0" dirty="0">
                <a:ln>
                  <a:noFill/>
                </a:ln>
                <a:solidFill>
                  <a:prstClr val="white"/>
                </a:solidFill>
                <a:effectLst/>
                <a:uLnTx/>
                <a:uFillTx/>
                <a:latin typeface="Poppins" pitchFamily="2" charset="0"/>
                <a:ea typeface="+mn-ea"/>
                <a:cs typeface="Poppins" pitchFamily="2" charset="0"/>
              </a:endParaRPr>
            </a:p>
          </p:txBody>
        </p:sp>
      </p:grpSp>
    </p:spTree>
    <p:extLst>
      <p:ext uri="{BB962C8B-B14F-4D97-AF65-F5344CB8AC3E}">
        <p14:creationId xmlns:p14="http://schemas.microsoft.com/office/powerpoint/2010/main" val="167568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childTnLst>
                          </p:cTn>
                        </p:par>
                        <p:par>
                          <p:cTn id="8" fill="hold">
                            <p:stCondLst>
                              <p:cond delay="1000"/>
                            </p:stCondLst>
                            <p:childTnLst>
                              <p:par>
                                <p:cTn id="9" presetID="22" presetClass="entr" presetSubtype="8" fill="hold" nodeType="afterEffect">
                                  <p:stCondLst>
                                    <p:cond delay="50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2000"/>
                            </p:stCondLst>
                            <p:childTnLst>
                              <p:par>
                                <p:cTn id="13" presetID="22" presetClass="entr" presetSubtype="8" fill="hold" nodeType="afterEffect">
                                  <p:stCondLst>
                                    <p:cond delay="50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par>
                          <p:cTn id="16" fill="hold">
                            <p:stCondLst>
                              <p:cond delay="3000"/>
                            </p:stCondLst>
                            <p:childTnLst>
                              <p:par>
                                <p:cTn id="17" presetID="22" presetClass="entr" presetSubtype="8" fill="hold" nodeType="afterEffect">
                                  <p:stCondLst>
                                    <p:cond delay="50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97022258-5661-C5C4-3064-DED967C8C66B}"/>
              </a:ext>
            </a:extLst>
          </p:cNvPr>
          <p:cNvSpPr txBox="1">
            <a:spLocks/>
          </p:cNvSpPr>
          <p:nvPr/>
        </p:nvSpPr>
        <p:spPr>
          <a:xfrm>
            <a:off x="838985" y="1462333"/>
            <a:ext cx="10755984" cy="4216138"/>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3000"/>
              </a:spcAft>
              <a:buClrTx/>
              <a:buSzTx/>
              <a:buFontTx/>
              <a:buNone/>
              <a:tabLst/>
              <a:defRPr/>
            </a:pPr>
            <a:r>
              <a:rPr kumimoji="0" lang="cs-CZ" sz="2400" b="1" i="0" u="none" strike="noStrike" kern="1200" cap="none" spc="0" normalizeH="0" baseline="0" noProof="0" dirty="0">
                <a:ln>
                  <a:noFill/>
                </a:ln>
                <a:solidFill>
                  <a:srgbClr val="F00000"/>
                </a:solidFill>
                <a:effectLst/>
                <a:uLnTx/>
                <a:uFillTx/>
                <a:latin typeface="Poppins" pitchFamily="2" charset="0"/>
                <a:ea typeface="+mj-ea"/>
                <a:cs typeface="Poppins" pitchFamily="2" charset="0"/>
              </a:rPr>
              <a:t>UPLATNĚNÍ DIFERENCOVANÉ PODPORY</a:t>
            </a:r>
          </a:p>
          <a:p>
            <a:pPr marL="342900" marR="0" lvl="0" indent="-342900" algn="l" defTabSz="914400" rtl="0" eaLnBrk="1" fontAlgn="auto" latinLnBrk="0" hangingPunct="1">
              <a:lnSpc>
                <a:spcPct val="90000"/>
              </a:lnSpc>
              <a:spcBef>
                <a:spcPct val="0"/>
              </a:spcBef>
              <a:spcAft>
                <a:spcPts val="1800"/>
              </a:spcAft>
              <a:buClrTx/>
              <a:buSzTx/>
              <a:buFont typeface="Arial" panose="020B0604020202020204" pitchFamily="34" charset="0"/>
              <a:buChar char="•"/>
              <a:tabLst/>
              <a:defRPr/>
            </a:pPr>
            <a:r>
              <a:rPr kumimoji="0" lang="cs-CZ" sz="2400" b="1" i="0" u="none" strike="noStrike" kern="1200" cap="none" spc="0" normalizeH="0" baseline="0" noProof="0" dirty="0">
                <a:ln>
                  <a:noFill/>
                </a:ln>
                <a:solidFill>
                  <a:srgbClr val="0431B8"/>
                </a:solidFill>
                <a:effectLst/>
                <a:uLnTx/>
                <a:uFillTx/>
                <a:latin typeface="Poppins" pitchFamily="2" charset="0"/>
                <a:ea typeface="Calibri" panose="020F0502020204030204" pitchFamily="34" charset="0"/>
                <a:cs typeface="Poppins" pitchFamily="2" charset="0"/>
              </a:rPr>
              <a:t>REPRE</a:t>
            </a:r>
            <a:r>
              <a:rPr kumimoji="0" lang="cs-CZ" sz="2400" b="0" i="0" u="none" strike="noStrike" kern="1200" cap="none" spc="0" normalizeH="0" baseline="0" noProof="0" dirty="0">
                <a:ln>
                  <a:noFill/>
                </a:ln>
                <a:solidFill>
                  <a:srgbClr val="0431B8"/>
                </a:solidFill>
                <a:effectLst/>
                <a:uLnTx/>
                <a:uFillTx/>
                <a:latin typeface="Poppins" pitchFamily="2" charset="0"/>
                <a:ea typeface="Calibri" panose="020F0502020204030204" pitchFamily="34" charset="0"/>
                <a:cs typeface="Poppins" pitchFamily="2" charset="0"/>
              </a:rPr>
              <a:t> – Státní sportovní reprezentace</a:t>
            </a:r>
          </a:p>
          <a:p>
            <a:pPr marL="342900" marR="0" lvl="0" indent="-342900" algn="l" defTabSz="914400" rtl="0" eaLnBrk="1" fontAlgn="auto" latinLnBrk="0" hangingPunct="1">
              <a:lnSpc>
                <a:spcPct val="90000"/>
              </a:lnSpc>
              <a:spcBef>
                <a:spcPct val="0"/>
              </a:spcBef>
              <a:spcAft>
                <a:spcPts val="1800"/>
              </a:spcAft>
              <a:buClrTx/>
              <a:buSzTx/>
              <a:buFont typeface="Arial" panose="020B0604020202020204" pitchFamily="34" charset="0"/>
              <a:buChar char="•"/>
              <a:tabLst/>
              <a:defRPr/>
            </a:pPr>
            <a:r>
              <a:rPr kumimoji="0" lang="cs-CZ" sz="2400" b="1" i="0" u="none" strike="noStrike" kern="1200" cap="none" spc="0" normalizeH="0" baseline="0" noProof="0" dirty="0">
                <a:ln>
                  <a:noFill/>
                </a:ln>
                <a:solidFill>
                  <a:srgbClr val="0431B8"/>
                </a:solidFill>
                <a:effectLst/>
                <a:uLnTx/>
                <a:uFillTx/>
                <a:latin typeface="Poppins" pitchFamily="2" charset="0"/>
                <a:ea typeface="Calibri" panose="020F0502020204030204" pitchFamily="34" charset="0"/>
                <a:cs typeface="Poppins" pitchFamily="2" charset="0"/>
              </a:rPr>
              <a:t>TALENT</a:t>
            </a:r>
            <a:r>
              <a:rPr kumimoji="0" lang="cs-CZ" sz="2400" b="0" i="0" u="none" strike="noStrike" kern="1200" cap="none" spc="0" normalizeH="0" baseline="0" noProof="0" dirty="0">
                <a:ln>
                  <a:noFill/>
                </a:ln>
                <a:solidFill>
                  <a:srgbClr val="0431B8"/>
                </a:solidFill>
                <a:effectLst/>
                <a:uLnTx/>
                <a:uFillTx/>
                <a:latin typeface="Poppins" pitchFamily="2" charset="0"/>
                <a:ea typeface="Calibri" panose="020F0502020204030204" pitchFamily="34" charset="0"/>
                <a:cs typeface="Poppins" pitchFamily="2" charset="0"/>
              </a:rPr>
              <a:t> – Talentovaná mládež</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cs-CZ" sz="2400" b="1"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VSA MD </a:t>
            </a:r>
            <a:r>
              <a:rPr kumimoji="0" lang="cs-CZ" sz="24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 Významné sportovní akce mimořádné důležitosti</a:t>
            </a:r>
          </a:p>
          <a:p>
            <a:pPr marL="342900" marR="0" lvl="0" indent="-3429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cs-CZ" sz="2400" b="1"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VSA</a:t>
            </a:r>
            <a:r>
              <a:rPr kumimoji="0" lang="cs-CZ" sz="24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 – Významné sportovní akce</a:t>
            </a:r>
          </a:p>
          <a:p>
            <a:pPr marL="342900" marR="0" lvl="0" indent="-3429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cs-CZ" sz="2400" b="1"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MTZ</a:t>
            </a:r>
            <a:r>
              <a:rPr kumimoji="0" lang="cs-CZ" sz="24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 – Materiálně technická základna sportu</a:t>
            </a:r>
          </a:p>
          <a:p>
            <a:pPr marL="342900" marR="0" lvl="0" indent="-3429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cs-CZ" sz="2400" b="1"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INVESTICE</a:t>
            </a:r>
            <a:r>
              <a:rPr kumimoji="0" lang="cs-CZ" sz="24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 – Investice do sportovní infrastruktury</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cs-CZ" sz="2400" b="0" i="0" u="none" strike="noStrike" kern="1200" cap="none" spc="0" normalizeH="0" baseline="0" noProof="0" dirty="0">
              <a:ln>
                <a:noFill/>
              </a:ln>
              <a:solidFill>
                <a:srgbClr val="0431B8"/>
              </a:solidFill>
              <a:effectLst/>
              <a:uLnTx/>
              <a:uFillTx/>
              <a:latin typeface="Poppins" pitchFamily="2" charset="0"/>
              <a:ea typeface="+mj-ea"/>
              <a:cs typeface="Poppins" pitchFamily="2" charset="0"/>
            </a:endParaRPr>
          </a:p>
        </p:txBody>
      </p:sp>
    </p:spTree>
    <p:extLst>
      <p:ext uri="{BB962C8B-B14F-4D97-AF65-F5344CB8AC3E}">
        <p14:creationId xmlns:p14="http://schemas.microsoft.com/office/powerpoint/2010/main" val="233464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Nadpis 1">
            <a:extLst>
              <a:ext uri="{FF2B5EF4-FFF2-40B4-BE49-F238E27FC236}">
                <a16:creationId xmlns:a16="http://schemas.microsoft.com/office/drawing/2014/main" id="{18FF1036-D59C-D24B-088D-C62253EEF015}"/>
              </a:ext>
            </a:extLst>
          </p:cNvPr>
          <p:cNvSpPr txBox="1">
            <a:spLocks/>
          </p:cNvSpPr>
          <p:nvPr/>
        </p:nvSpPr>
        <p:spPr>
          <a:xfrm>
            <a:off x="2151529" y="1047554"/>
            <a:ext cx="9669683" cy="4216138"/>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cs-CZ" sz="4000" b="1" i="0" u="none" strike="noStrike" kern="1200" cap="none" spc="0" normalizeH="0" baseline="0" noProof="0" dirty="0">
                <a:ln>
                  <a:noFill/>
                </a:ln>
                <a:solidFill>
                  <a:prstClr val="white"/>
                </a:solidFill>
                <a:effectLst/>
                <a:uLnTx/>
                <a:uFillTx/>
                <a:latin typeface="Poppins" pitchFamily="2" charset="0"/>
                <a:ea typeface="+mj-ea"/>
                <a:cs typeface="Poppins" pitchFamily="2" charset="0"/>
              </a:rPr>
              <a:t>PLATFORMA BEZPEČNÉHO SPORTU</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cs-CZ" sz="2800" b="0" i="0" u="none" strike="noStrike" kern="1200" cap="none" spc="0" normalizeH="0" baseline="0" noProof="0" dirty="0">
                <a:ln>
                  <a:noFill/>
                </a:ln>
                <a:solidFill>
                  <a:prstClr val="white"/>
                </a:solidFill>
                <a:effectLst/>
                <a:uLnTx/>
                <a:uFillTx/>
                <a:latin typeface="Poppins" pitchFamily="2" charset="0"/>
                <a:ea typeface="+mj-ea"/>
                <a:cs typeface="Poppins" pitchFamily="2" charset="0"/>
              </a:rPr>
              <a:t>Agenda spojená s potíráním rizikových</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cs-CZ" sz="2800" b="0" i="0" u="none" strike="noStrike" kern="1200" cap="none" spc="0" normalizeH="0" baseline="0" noProof="0" dirty="0">
                <a:ln>
                  <a:noFill/>
                </a:ln>
                <a:solidFill>
                  <a:prstClr val="white"/>
                </a:solidFill>
                <a:effectLst/>
                <a:uLnTx/>
                <a:uFillTx/>
                <a:latin typeface="Poppins" pitchFamily="2" charset="0"/>
                <a:ea typeface="+mj-ea"/>
                <a:cs typeface="Poppins" pitchFamily="2" charset="0"/>
              </a:rPr>
              <a:t> jevů ve sportu</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cs-CZ" sz="2800" b="0" i="0" u="none" strike="noStrike" kern="1200" cap="none" spc="0" normalizeH="0" baseline="0" noProof="0" dirty="0">
              <a:ln>
                <a:noFill/>
              </a:ln>
              <a:solidFill>
                <a:prstClr val="white"/>
              </a:solidFill>
              <a:effectLst/>
              <a:uLnTx/>
              <a:uFillTx/>
              <a:latin typeface="Poppins" pitchFamily="2" charset="0"/>
              <a:ea typeface="+mj-ea"/>
              <a:cs typeface="Poppins" pitchFamily="2" charset="0"/>
            </a:endParaRPr>
          </a:p>
        </p:txBody>
      </p:sp>
    </p:spTree>
    <p:extLst>
      <p:ext uri="{BB962C8B-B14F-4D97-AF65-F5344CB8AC3E}">
        <p14:creationId xmlns:p14="http://schemas.microsoft.com/office/powerpoint/2010/main" val="3197884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21858A0A-DF21-2410-4557-D469864D9122}"/>
              </a:ext>
            </a:extLst>
          </p:cNvPr>
          <p:cNvSpPr txBox="1">
            <a:spLocks/>
          </p:cNvSpPr>
          <p:nvPr/>
        </p:nvSpPr>
        <p:spPr>
          <a:xfrm>
            <a:off x="762000" y="1747758"/>
            <a:ext cx="10942320" cy="4581922"/>
          </a:xfrm>
          <a:prstGeom prst="rect">
            <a:avLst/>
          </a:prstGeom>
        </p:spPr>
        <p:txBody>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cs-CZ" sz="22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Závazný úkol pro NSA schválený vládou, který obsahuje i Akční plán NSA na rok 2024 i Vládní strategie pro rovnost žen a mužů v České republice na léta 2021–2030</a:t>
            </a:r>
          </a:p>
          <a:p>
            <a:pPr marL="342900" marR="0" lvl="0" indent="-342900" algn="l" defTabSz="914400" rtl="0" eaLnBrk="0" fontAlgn="base" latinLnBrk="0" hangingPunct="0">
              <a:lnSpc>
                <a:spcPct val="100000"/>
              </a:lnSpc>
              <a:spcBef>
                <a:spcPts val="300"/>
              </a:spcBef>
              <a:spcAft>
                <a:spcPct val="0"/>
              </a:spcAft>
              <a:buClrTx/>
              <a:buSzTx/>
              <a:buFont typeface="Arial" panose="020B0604020202020204" pitchFamily="34" charset="0"/>
              <a:buChar char="•"/>
              <a:tabLst/>
              <a:defRPr/>
            </a:pPr>
            <a:r>
              <a:rPr kumimoji="0" lang="cs-CZ" sz="22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Součástí výzev na rok 2024 je zřízení odpovědné osoby pověřená svazem, která se této problematice bude věnovat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sz="2200" b="0" i="0" u="none" strike="noStrike" kern="1200" cap="none" spc="0" normalizeH="0" baseline="0" noProof="0" dirty="0">
              <a:ln>
                <a:noFill/>
              </a:ln>
              <a:solidFill>
                <a:srgbClr val="0431B8"/>
              </a:solidFill>
              <a:effectLst/>
              <a:uLnTx/>
              <a:uFillTx/>
              <a:latin typeface="Poppins" pitchFamily="2" charset="0"/>
              <a:ea typeface="+mj-ea"/>
              <a:cs typeface="Poppins" pitchFamily="2"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22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NSA zřídí </a:t>
            </a:r>
            <a:r>
              <a:rPr kumimoji="0" lang="cs-CZ" sz="2200" b="1"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Platformu bezpečného sportu</a:t>
            </a:r>
            <a:r>
              <a:rPr kumimoji="0" lang="cs-CZ" sz="22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 kde budou zástupci jednotlivých svazů</a:t>
            </a:r>
          </a:p>
          <a:p>
            <a:pPr marL="314325" marR="0" lvl="0" indent="31432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cs-CZ" sz="22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průběžné vzdělávání (mezinárodní federace, Svaz, NSA)</a:t>
            </a:r>
          </a:p>
          <a:p>
            <a:pPr marL="314325" marR="0" lvl="0" indent="31432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cs-CZ" sz="22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spolupráce a komunikace s NSA </a:t>
            </a:r>
          </a:p>
          <a:p>
            <a:pPr marL="314325" marR="0" lvl="0" indent="31432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cs-CZ" sz="22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spolupráce při monitoringu negativních jevů</a:t>
            </a:r>
          </a:p>
          <a:p>
            <a:pPr marL="314325" marR="0" lvl="0" indent="31432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cs-CZ" sz="22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sdílení dobré praxe v rámci platformy</a:t>
            </a:r>
            <a:endParaRPr kumimoji="0" lang="cs-CZ" sz="2200" b="0" i="0" u="none" strike="noStrike" kern="1200" cap="none" spc="0" normalizeH="0" baseline="0" noProof="0" dirty="0">
              <a:ln>
                <a:noFill/>
              </a:ln>
              <a:solidFill>
                <a:prstClr val="black"/>
              </a:solidFill>
              <a:effectLst/>
              <a:uLnTx/>
              <a:uFillTx/>
              <a:latin typeface="Poppins" pitchFamily="2" charset="0"/>
              <a:ea typeface="+mj-ea"/>
              <a:cs typeface="Poppins" pitchFamily="2" charset="0"/>
            </a:endParaRPr>
          </a:p>
          <a:p>
            <a:pPr marL="457200" marR="0" lvl="2" indent="0" algn="l" defTabSz="914400" rtl="0" eaLnBrk="1" fontAlgn="auto" latinLnBrk="0" hangingPunct="1">
              <a:lnSpc>
                <a:spcPct val="100000"/>
              </a:lnSpc>
              <a:spcBef>
                <a:spcPts val="0"/>
              </a:spcBef>
              <a:spcAft>
                <a:spcPts val="600"/>
              </a:spcAft>
              <a:buClrTx/>
              <a:buSzTx/>
              <a:buFontTx/>
              <a:buNone/>
              <a:tabLst/>
              <a:defRPr/>
            </a:pPr>
            <a:endParaRPr kumimoji="0" lang="cs-CZ" sz="2200" b="0" i="0" u="none" strike="noStrike" kern="1200" cap="none" spc="0" normalizeH="0" baseline="0" noProof="0" dirty="0">
              <a:ln>
                <a:noFill/>
              </a:ln>
              <a:solidFill>
                <a:prstClr val="black"/>
              </a:solidFill>
              <a:effectLst/>
              <a:uLnTx/>
              <a:uFillTx/>
              <a:latin typeface="Poppins" pitchFamily="2" charset="0"/>
              <a:ea typeface="+mn-ea"/>
              <a:cs typeface="Poppins" pitchFamily="2" charset="0"/>
            </a:endParaRP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cs-CZ" sz="2200" b="1" i="0" u="none" strike="noStrike" kern="1200" cap="none" spc="0" normalizeH="0" baseline="0" noProof="0" dirty="0">
                <a:ln>
                  <a:noFill/>
                </a:ln>
                <a:solidFill>
                  <a:prstClr val="black">
                    <a:lumMod val="85000"/>
                    <a:lumOff val="15000"/>
                  </a:prstClr>
                </a:solidFill>
                <a:effectLst/>
                <a:uLnTx/>
                <a:uFillTx/>
                <a:latin typeface="Poppins" pitchFamily="2" charset="0"/>
                <a:ea typeface="+mj-ea"/>
                <a:cs typeface="Poppins" pitchFamily="2" charset="0"/>
              </a:rPr>
              <a:t>	</a:t>
            </a:r>
          </a:p>
          <a:p>
            <a:pPr marL="0" marR="0" lvl="0" indent="0" algn="l" defTabSz="914400" rtl="0" eaLnBrk="1" fontAlgn="auto" latinLnBrk="0" hangingPunct="1">
              <a:lnSpc>
                <a:spcPct val="100000"/>
              </a:lnSpc>
              <a:spcBef>
                <a:spcPts val="0"/>
              </a:spcBef>
              <a:spcAft>
                <a:spcPts val="1800"/>
              </a:spcAft>
              <a:buClrTx/>
              <a:buSzTx/>
              <a:buFontTx/>
              <a:buNone/>
              <a:tabLst/>
              <a:defRPr/>
            </a:pPr>
            <a:endParaRPr kumimoji="0" lang="cs-CZ" sz="2200" b="1" i="0" u="none" strike="noStrike" kern="1200" cap="none" spc="0" normalizeH="0" baseline="0" noProof="0" dirty="0">
              <a:ln>
                <a:noFill/>
              </a:ln>
              <a:solidFill>
                <a:srgbClr val="FF0000"/>
              </a:solidFill>
              <a:effectLst/>
              <a:uLnTx/>
              <a:uFillTx/>
              <a:latin typeface="Poppins" pitchFamily="2" charset="0"/>
              <a:ea typeface="+mj-ea"/>
              <a:cs typeface="Poppins" pitchFamily="2" charset="0"/>
            </a:endParaRP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cs-CZ" sz="2200" b="0" i="0" u="none" strike="noStrike" kern="1200" cap="none" spc="0" normalizeH="0" baseline="0" noProof="0" dirty="0">
              <a:ln>
                <a:noFill/>
              </a:ln>
              <a:solidFill>
                <a:srgbClr val="0431B8"/>
              </a:solidFill>
              <a:effectLst/>
              <a:uLnTx/>
              <a:uFillTx/>
              <a:latin typeface="Poppins" pitchFamily="2" charset="0"/>
              <a:ea typeface="+mj-ea"/>
              <a:cs typeface="Poppins" pitchFamily="2" charset="0"/>
            </a:endParaRP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cs-CZ" sz="2200" b="0" i="0" u="none" strike="noStrike" kern="1200" cap="none" spc="0" normalizeH="0" baseline="0" noProof="0" dirty="0">
              <a:ln>
                <a:noFill/>
              </a:ln>
              <a:solidFill>
                <a:srgbClr val="0431B8"/>
              </a:solidFill>
              <a:effectLst/>
              <a:uLnTx/>
              <a:uFillTx/>
              <a:latin typeface="Poppins" pitchFamily="2" charset="0"/>
              <a:ea typeface="+mn-ea"/>
              <a:cs typeface="Poppins" pitchFamily="2" charset="0"/>
            </a:endParaRP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cs-CZ" sz="2200" b="0" i="0" u="none" strike="noStrike" kern="1200" cap="none" spc="0" normalizeH="0" baseline="0" noProof="0" dirty="0">
              <a:ln>
                <a:noFill/>
              </a:ln>
              <a:solidFill>
                <a:srgbClr val="0431B8"/>
              </a:solidFill>
              <a:effectLst/>
              <a:uLnTx/>
              <a:uFillTx/>
              <a:latin typeface="Poppins" pitchFamily="2" charset="0"/>
              <a:ea typeface="+mn-ea"/>
              <a:cs typeface="Poppins" pitchFamily="2" charset="0"/>
            </a:endParaRPr>
          </a:p>
        </p:txBody>
      </p:sp>
      <p:sp>
        <p:nvSpPr>
          <p:cNvPr id="65539" name="Nadpis 1">
            <a:extLst>
              <a:ext uri="{FF2B5EF4-FFF2-40B4-BE49-F238E27FC236}">
                <a16:creationId xmlns:a16="http://schemas.microsoft.com/office/drawing/2014/main" id="{092A9BDD-CD39-B889-D632-1D7A8ADFBC02}"/>
              </a:ext>
            </a:extLst>
          </p:cNvPr>
          <p:cNvSpPr>
            <a:spLocks noGrp="1" noChangeArrowheads="1"/>
          </p:cNvSpPr>
          <p:nvPr>
            <p:ph type="title"/>
          </p:nvPr>
        </p:nvSpPr>
        <p:spPr>
          <a:xfrm>
            <a:off x="761999" y="1055688"/>
            <a:ext cx="10410585" cy="501650"/>
          </a:xfrm>
        </p:spPr>
        <p:txBody>
          <a:bodyPr/>
          <a:lstStyle/>
          <a:p>
            <a:pPr eaLnBrk="1" hangingPunct="1"/>
            <a:r>
              <a:rPr lang="cs-CZ" altLang="cs-CZ" sz="2400" b="1" cap="all" dirty="0">
                <a:solidFill>
                  <a:srgbClr val="FF0000"/>
                </a:solidFill>
                <a:latin typeface="Poppins" pitchFamily="2" charset="0"/>
                <a:cs typeface="Poppins" pitchFamily="2" charset="0"/>
              </a:rPr>
              <a:t>Agenda spojená s potíráním rizikových jevů ve sportu</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Zástupný obsah 3">
            <a:extLst>
              <a:ext uri="{FF2B5EF4-FFF2-40B4-BE49-F238E27FC236}">
                <a16:creationId xmlns:a16="http://schemas.microsoft.com/office/drawing/2014/main" id="{A77FDDF1-81E1-B093-CF9C-A216C468E502}"/>
              </a:ext>
            </a:extLst>
          </p:cNvPr>
          <p:cNvSpPr>
            <a:spLocks noGrp="1"/>
          </p:cNvSpPr>
          <p:nvPr>
            <p:ph idx="1"/>
          </p:nvPr>
        </p:nvSpPr>
        <p:spPr>
          <a:xfrm>
            <a:off x="838200" y="1906588"/>
            <a:ext cx="10515600" cy="2736850"/>
          </a:xfrm>
        </p:spPr>
        <p:txBody>
          <a:bodyPr rtlCol="0">
            <a:normAutofit/>
          </a:bodyPr>
          <a:lstStyle/>
          <a:p>
            <a:pPr eaLnBrk="1" fontAlgn="auto" hangingPunct="1">
              <a:spcAft>
                <a:spcPts val="0"/>
              </a:spcAft>
              <a:defRPr/>
            </a:pPr>
            <a:r>
              <a:rPr lang="cs-CZ" sz="2200" cap="all" dirty="0">
                <a:solidFill>
                  <a:srgbClr val="0431B8"/>
                </a:solidFill>
                <a:latin typeface="Poppins" pitchFamily="2" charset="0"/>
                <a:ea typeface="+mj-ea"/>
                <a:cs typeface="Poppins" pitchFamily="2" charset="0"/>
              </a:rPr>
              <a:t>antidopingový program </a:t>
            </a:r>
          </a:p>
          <a:p>
            <a:pPr eaLnBrk="1" fontAlgn="auto" hangingPunct="1">
              <a:spcAft>
                <a:spcPts val="0"/>
              </a:spcAft>
              <a:defRPr/>
            </a:pPr>
            <a:r>
              <a:rPr lang="cs-CZ" sz="2200" cap="all" dirty="0">
                <a:solidFill>
                  <a:srgbClr val="0431B8"/>
                </a:solidFill>
                <a:latin typeface="Poppins" pitchFamily="2" charset="0"/>
                <a:ea typeface="+mj-ea"/>
                <a:cs typeface="Poppins" pitchFamily="2" charset="0"/>
              </a:rPr>
              <a:t>zajištění bezpečného prostředí </a:t>
            </a:r>
          </a:p>
          <a:p>
            <a:pPr eaLnBrk="1" fontAlgn="auto" hangingPunct="1">
              <a:spcAft>
                <a:spcPts val="0"/>
              </a:spcAft>
              <a:defRPr/>
            </a:pPr>
            <a:r>
              <a:rPr lang="cs-CZ" sz="2200" cap="all" dirty="0">
                <a:solidFill>
                  <a:srgbClr val="0431B8"/>
                </a:solidFill>
                <a:latin typeface="Poppins" pitchFamily="2" charset="0"/>
                <a:ea typeface="+mj-ea"/>
                <a:cs typeface="Poppins" pitchFamily="2" charset="0"/>
              </a:rPr>
              <a:t>prevence ovlivňování sportovních výsledků </a:t>
            </a:r>
          </a:p>
          <a:p>
            <a:pPr eaLnBrk="1" fontAlgn="auto" hangingPunct="1">
              <a:spcAft>
                <a:spcPts val="0"/>
              </a:spcAft>
              <a:defRPr/>
            </a:pPr>
            <a:r>
              <a:rPr lang="cs-CZ" sz="2200" cap="all" dirty="0">
                <a:solidFill>
                  <a:srgbClr val="0431B8"/>
                </a:solidFill>
                <a:latin typeface="Poppins" pitchFamily="2" charset="0"/>
                <a:ea typeface="+mj-ea"/>
                <a:cs typeface="Poppins" pitchFamily="2" charset="0"/>
              </a:rPr>
              <a:t>zajištění rovných příležitostí  </a:t>
            </a:r>
          </a:p>
          <a:p>
            <a:pPr eaLnBrk="1" fontAlgn="auto" hangingPunct="1">
              <a:spcAft>
                <a:spcPts val="0"/>
              </a:spcAft>
              <a:defRPr/>
            </a:pPr>
            <a:r>
              <a:rPr lang="cs-CZ" sz="2200" cap="all" dirty="0">
                <a:solidFill>
                  <a:srgbClr val="0431B8"/>
                </a:solidFill>
                <a:latin typeface="Poppins" pitchFamily="2" charset="0"/>
                <a:ea typeface="+mj-ea"/>
                <a:cs typeface="Poppins" pitchFamily="2" charset="0"/>
              </a:rPr>
              <a:t>kultivace sportovního prostředí</a:t>
            </a:r>
          </a:p>
        </p:txBody>
      </p:sp>
      <p:sp>
        <p:nvSpPr>
          <p:cNvPr id="66563" name="Nadpis 1">
            <a:extLst>
              <a:ext uri="{FF2B5EF4-FFF2-40B4-BE49-F238E27FC236}">
                <a16:creationId xmlns:a16="http://schemas.microsoft.com/office/drawing/2014/main" id="{6B23A5D6-AE34-305B-A2F2-B3DCC6C07DC2}"/>
              </a:ext>
            </a:extLst>
          </p:cNvPr>
          <p:cNvSpPr txBox="1">
            <a:spLocks noChangeArrowheads="1"/>
          </p:cNvSpPr>
          <p:nvPr/>
        </p:nvSpPr>
        <p:spPr bwMode="auto">
          <a:xfrm>
            <a:off x="762000" y="1055688"/>
            <a:ext cx="94488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cs-CZ" altLang="cs-CZ" sz="2400" b="1" i="0" u="none" strike="noStrike" kern="1200" cap="all" spc="0" normalizeH="0" noProof="0" dirty="0">
                <a:ln>
                  <a:noFill/>
                </a:ln>
                <a:solidFill>
                  <a:srgbClr val="FF0000"/>
                </a:solidFill>
                <a:effectLst/>
                <a:uLnTx/>
                <a:uFillTx/>
                <a:latin typeface="Poppins" pitchFamily="2" charset="0"/>
                <a:ea typeface="+mn-ea"/>
                <a:cs typeface="Poppins" pitchFamily="2" charset="0"/>
              </a:rPr>
              <a:t>Činnost Platformy bezpečného sportu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Zástupný obsah 3">
            <a:extLst>
              <a:ext uri="{FF2B5EF4-FFF2-40B4-BE49-F238E27FC236}">
                <a16:creationId xmlns:a16="http://schemas.microsoft.com/office/drawing/2014/main" id="{AD1E91C2-6C7C-8B31-4C9C-B81EA07DBE85}"/>
              </a:ext>
            </a:extLst>
          </p:cNvPr>
          <p:cNvSpPr>
            <a:spLocks noGrp="1"/>
          </p:cNvSpPr>
          <p:nvPr>
            <p:ph idx="1"/>
          </p:nvPr>
        </p:nvSpPr>
        <p:spPr>
          <a:xfrm>
            <a:off x="762000" y="2147888"/>
            <a:ext cx="10515600" cy="2562225"/>
          </a:xfrm>
        </p:spPr>
        <p:txBody>
          <a:bodyPr rtlCol="0">
            <a:normAutofit/>
          </a:bodyPr>
          <a:lstStyle/>
          <a:p>
            <a:pPr eaLnBrk="1" fontAlgn="auto" hangingPunct="1">
              <a:spcAft>
                <a:spcPts val="600"/>
              </a:spcAft>
              <a:defRPr/>
            </a:pPr>
            <a:r>
              <a:rPr lang="cs-CZ" sz="2200" dirty="0">
                <a:solidFill>
                  <a:srgbClr val="0431B8"/>
                </a:solidFill>
                <a:latin typeface="Poppins" pitchFamily="2" charset="0"/>
                <a:ea typeface="+mj-ea"/>
                <a:cs typeface="Poppins" pitchFamily="2" charset="0"/>
              </a:rPr>
              <a:t>dodržování antidopingových pravidel</a:t>
            </a:r>
          </a:p>
          <a:p>
            <a:pPr algn="just" eaLnBrk="1" fontAlgn="auto" hangingPunct="1">
              <a:spcAft>
                <a:spcPts val="600"/>
              </a:spcAft>
              <a:defRPr/>
            </a:pPr>
            <a:r>
              <a:rPr lang="cs-CZ" sz="2200" dirty="0">
                <a:solidFill>
                  <a:srgbClr val="0431B8"/>
                </a:solidFill>
                <a:latin typeface="Poppins" pitchFamily="2" charset="0"/>
                <a:ea typeface="+mj-ea"/>
                <a:cs typeface="Poppins" pitchFamily="2" charset="0"/>
              </a:rPr>
              <a:t>zajistit v součinnosti s ADV ČR vzdělávání v oblasti boje proti dopingu pro sportovce, trenéry a členy realizačního týmu</a:t>
            </a:r>
          </a:p>
          <a:p>
            <a:pPr algn="just" eaLnBrk="1" fontAlgn="auto" hangingPunct="1">
              <a:spcAft>
                <a:spcPts val="600"/>
              </a:spcAft>
              <a:defRPr/>
            </a:pPr>
            <a:r>
              <a:rPr lang="cs-CZ" sz="2200" dirty="0">
                <a:solidFill>
                  <a:srgbClr val="0431B8"/>
                </a:solidFill>
                <a:latin typeface="Poppins" pitchFamily="2" charset="0"/>
                <a:ea typeface="+mj-ea"/>
                <a:cs typeface="Poppins" pitchFamily="2" charset="0"/>
              </a:rPr>
              <a:t>poskytovat součinnost ADV ČR a aktivně se podílet na osvětové činnosti v rámci boje proti dopingu</a:t>
            </a:r>
          </a:p>
        </p:txBody>
      </p:sp>
      <p:sp>
        <p:nvSpPr>
          <p:cNvPr id="67587" name="Nadpis 1">
            <a:extLst>
              <a:ext uri="{FF2B5EF4-FFF2-40B4-BE49-F238E27FC236}">
                <a16:creationId xmlns:a16="http://schemas.microsoft.com/office/drawing/2014/main" id="{1C4990C7-C6D4-7533-D92A-2A29EB28AC91}"/>
              </a:ext>
            </a:extLst>
          </p:cNvPr>
          <p:cNvSpPr txBox="1">
            <a:spLocks noChangeArrowheads="1"/>
          </p:cNvSpPr>
          <p:nvPr/>
        </p:nvSpPr>
        <p:spPr bwMode="auto">
          <a:xfrm>
            <a:off x="762000" y="1055688"/>
            <a:ext cx="94488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cs-CZ" altLang="cs-CZ" sz="2400" b="1" i="0" u="none" strike="noStrike" kern="1200" cap="all" spc="0" normalizeH="0" noProof="0" dirty="0">
                <a:ln>
                  <a:noFill/>
                </a:ln>
                <a:solidFill>
                  <a:srgbClr val="FF0000"/>
                </a:solidFill>
                <a:effectLst/>
                <a:uLnTx/>
                <a:uFillTx/>
                <a:latin typeface="Poppins" pitchFamily="2" charset="0"/>
                <a:ea typeface="+mn-ea"/>
                <a:cs typeface="Poppins" pitchFamily="2" charset="0"/>
              </a:rPr>
              <a:t>Antidopingový program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97022258-5661-C5C4-3064-DED967C8C66B}"/>
              </a:ext>
            </a:extLst>
          </p:cNvPr>
          <p:cNvSpPr txBox="1">
            <a:spLocks/>
          </p:cNvSpPr>
          <p:nvPr/>
        </p:nvSpPr>
        <p:spPr>
          <a:xfrm>
            <a:off x="399812" y="1098161"/>
            <a:ext cx="11219380" cy="5319307"/>
          </a:xfrm>
          <a:prstGeom prst="rect">
            <a:avLst/>
          </a:prstGeom>
        </p:spPr>
        <p:txBody>
          <a:bodyPr vert="horz" lIns="91440" tIns="45720" rIns="91440" bIns="45720" rtlCol="0" anchor="t" anchorCtr="0">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spcAft>
                <a:spcPts val="1800"/>
              </a:spcAft>
            </a:pPr>
            <a:r>
              <a:rPr lang="cs-CZ" sz="2400" b="1" cap="all" dirty="0">
                <a:solidFill>
                  <a:srgbClr val="FF0000"/>
                </a:solidFill>
                <a:latin typeface="Poppins" pitchFamily="2" charset="0"/>
                <a:cs typeface="Poppins" pitchFamily="2" charset="0"/>
              </a:rPr>
              <a:t>Ekonomické parametry financování sportu</a:t>
            </a:r>
          </a:p>
          <a:p>
            <a:pPr marL="342900" indent="-342900" algn="l">
              <a:lnSpc>
                <a:spcPct val="100000"/>
              </a:lnSpc>
              <a:spcBef>
                <a:spcPts val="600"/>
              </a:spcBef>
              <a:buFont typeface="Arial" panose="020B0604020202020204" pitchFamily="34" charset="0"/>
              <a:buChar char="•"/>
            </a:pPr>
            <a:r>
              <a:rPr lang="cs-CZ" sz="2400" dirty="0">
                <a:solidFill>
                  <a:srgbClr val="0431B8"/>
                </a:solidFill>
                <a:latin typeface="Poppins" pitchFamily="2" charset="0"/>
                <a:cs typeface="Poppins" pitchFamily="2" charset="0"/>
              </a:rPr>
              <a:t>Registrovaných sportovců je 1,2 mil. občanů, aktivně sportují 4 mil. občanů </a:t>
            </a:r>
            <a:br>
              <a:rPr lang="cs-CZ" sz="2400" dirty="0">
                <a:solidFill>
                  <a:srgbClr val="0431B8"/>
                </a:solidFill>
                <a:latin typeface="Poppins" pitchFamily="2" charset="0"/>
                <a:cs typeface="Poppins" pitchFamily="2" charset="0"/>
              </a:rPr>
            </a:br>
            <a:r>
              <a:rPr lang="cs-CZ" sz="2400" dirty="0">
                <a:solidFill>
                  <a:srgbClr val="0431B8"/>
                </a:solidFill>
                <a:latin typeface="Poppins" pitchFamily="2" charset="0"/>
                <a:cs typeface="Poppins" pitchFamily="2" charset="0"/>
              </a:rPr>
              <a:t>a o sport se, v době konání vrcholných akcí, zajímá 75 % občanů ČR</a:t>
            </a:r>
          </a:p>
          <a:p>
            <a:pPr marL="342900" indent="-342900" algn="l">
              <a:lnSpc>
                <a:spcPct val="100000"/>
              </a:lnSpc>
              <a:spcBef>
                <a:spcPts val="600"/>
              </a:spcBef>
              <a:buFont typeface="Arial" panose="020B0604020202020204" pitchFamily="34" charset="0"/>
              <a:buChar char="•"/>
            </a:pPr>
            <a:r>
              <a:rPr lang="cs-CZ" sz="2400" dirty="0">
                <a:solidFill>
                  <a:srgbClr val="0431B8"/>
                </a:solidFill>
                <a:latin typeface="Poppins" pitchFamily="2" charset="0"/>
                <a:ea typeface="+mj-ea"/>
                <a:cs typeface="Poppins" pitchFamily="2" charset="0"/>
              </a:rPr>
              <a:t>Sport v České republice do rozpočtu přispívá částkou vyšší než 60 miliard, které generuje prostřednictvím odhadované spotřeby vázané na sportovní aktivity přesahující 160 miliard (prodej sportovního zboží, prodej vstupenek, vstup na sportovní zařízení – plavecké bazény, lyžařské areály)</a:t>
            </a:r>
          </a:p>
          <a:p>
            <a:pPr marL="342900" indent="-342900" algn="l">
              <a:lnSpc>
                <a:spcPct val="100000"/>
              </a:lnSpc>
              <a:spcBef>
                <a:spcPts val="600"/>
              </a:spcBef>
              <a:buFont typeface="Arial" panose="020B0604020202020204" pitchFamily="34" charset="0"/>
              <a:buChar char="•"/>
            </a:pPr>
            <a:r>
              <a:rPr lang="cs-CZ" sz="2400" dirty="0">
                <a:solidFill>
                  <a:srgbClr val="0431B8"/>
                </a:solidFill>
                <a:latin typeface="Poppins" pitchFamily="2" charset="0"/>
                <a:ea typeface="+mj-ea"/>
                <a:cs typeface="Poppins" pitchFamily="2" charset="0"/>
              </a:rPr>
              <a:t>Celkové tržby ze sportovní činnosti v multiplikaci dosahují až 300 miliard – včetně spotřeby vázané na dopravu, ubytování</a:t>
            </a:r>
            <a:r>
              <a:rPr lang="cs-CZ" sz="2400" dirty="0">
                <a:solidFill>
                  <a:srgbClr val="0431B8"/>
                </a:solidFill>
                <a:latin typeface="Poppins" pitchFamily="2" charset="0"/>
                <a:cs typeface="Poppins" pitchFamily="2" charset="0"/>
              </a:rPr>
              <a:t> a </a:t>
            </a:r>
            <a:r>
              <a:rPr lang="cs-CZ" sz="2400" dirty="0">
                <a:solidFill>
                  <a:srgbClr val="0431B8"/>
                </a:solidFill>
                <a:latin typeface="Poppins" pitchFamily="2" charset="0"/>
                <a:ea typeface="+mj-ea"/>
                <a:cs typeface="Poppins" pitchFamily="2" charset="0"/>
              </a:rPr>
              <a:t>stravování</a:t>
            </a:r>
          </a:p>
          <a:p>
            <a:pPr marL="342900" indent="-342900" algn="l">
              <a:lnSpc>
                <a:spcPct val="100000"/>
              </a:lnSpc>
              <a:spcBef>
                <a:spcPts val="600"/>
              </a:spcBef>
              <a:buFont typeface="Arial" panose="020B0604020202020204" pitchFamily="34" charset="0"/>
              <a:buChar char="•"/>
            </a:pPr>
            <a:r>
              <a:rPr lang="cs-CZ" sz="2400" dirty="0">
                <a:solidFill>
                  <a:srgbClr val="0431B8"/>
                </a:solidFill>
                <a:latin typeface="Poppins" pitchFamily="2" charset="0"/>
                <a:ea typeface="+mj-ea"/>
                <a:cs typeface="Poppins" pitchFamily="2" charset="0"/>
              </a:rPr>
              <a:t>Na celkovém výkonu ekonomiky ČR se sport podílí cca ve výši 3 %</a:t>
            </a:r>
          </a:p>
          <a:p>
            <a:pPr marL="342900" indent="-342900" algn="l">
              <a:lnSpc>
                <a:spcPct val="100000"/>
              </a:lnSpc>
              <a:spcBef>
                <a:spcPts val="600"/>
              </a:spcBef>
              <a:buFont typeface="Arial" panose="020B0604020202020204" pitchFamily="34" charset="0"/>
              <a:buChar char="•"/>
            </a:pPr>
            <a:r>
              <a:rPr lang="cs-CZ" sz="2400" dirty="0">
                <a:solidFill>
                  <a:srgbClr val="0431B8"/>
                </a:solidFill>
                <a:latin typeface="Poppins" pitchFamily="2" charset="0"/>
                <a:ea typeface="+mj-ea"/>
                <a:cs typeface="Poppins" pitchFamily="2" charset="0"/>
              </a:rPr>
              <a:t>Na zaměstnanosti se sport podílí cca ve výši 4 %</a:t>
            </a:r>
          </a:p>
          <a:p>
            <a:pPr marL="342900" indent="-342900" algn="l">
              <a:lnSpc>
                <a:spcPct val="100000"/>
              </a:lnSpc>
              <a:spcBef>
                <a:spcPts val="600"/>
              </a:spcBef>
              <a:buFont typeface="Arial" panose="020B0604020202020204" pitchFamily="34" charset="0"/>
              <a:buChar char="•"/>
            </a:pPr>
            <a:r>
              <a:rPr lang="cs-CZ" sz="2400" dirty="0">
                <a:solidFill>
                  <a:srgbClr val="0431B8"/>
                </a:solidFill>
                <a:latin typeface="Poppins" pitchFamily="2" charset="0"/>
                <a:ea typeface="+mj-ea"/>
                <a:cs typeface="Poppins" pitchFamily="2" charset="0"/>
              </a:rPr>
              <a:t>Studie WHO „Každý dolar investovaný do sportu, šetří 4 dolary ve zdravotnictví“</a:t>
            </a:r>
          </a:p>
          <a:p>
            <a:pPr algn="l">
              <a:lnSpc>
                <a:spcPct val="100000"/>
              </a:lnSpc>
              <a:spcBef>
                <a:spcPts val="600"/>
              </a:spcBef>
            </a:pPr>
            <a:endParaRPr lang="cs-CZ" sz="2400" dirty="0">
              <a:solidFill>
                <a:srgbClr val="0431B8"/>
              </a:solidFill>
              <a:latin typeface="Poppins" pitchFamily="2" charset="0"/>
              <a:ea typeface="+mj-ea"/>
              <a:cs typeface="Poppins" pitchFamily="2" charset="0"/>
            </a:endParaRPr>
          </a:p>
          <a:p>
            <a:pPr marL="800100" lvl="1" indent="-342900">
              <a:spcBef>
                <a:spcPts val="600"/>
              </a:spcBef>
              <a:buFont typeface="Arial" panose="020B0604020202020204" pitchFamily="34" charset="0"/>
              <a:buChar char="•"/>
            </a:pPr>
            <a:endParaRPr lang="cs-CZ" sz="100" dirty="0">
              <a:solidFill>
                <a:srgbClr val="0431B8"/>
              </a:solidFill>
              <a:latin typeface="Poppins" pitchFamily="2" charset="0"/>
              <a:cs typeface="Poppins" pitchFamily="2" charset="0"/>
            </a:endParaRPr>
          </a:p>
        </p:txBody>
      </p:sp>
    </p:spTree>
    <p:extLst>
      <p:ext uri="{BB962C8B-B14F-4D97-AF65-F5344CB8AC3E}">
        <p14:creationId xmlns:p14="http://schemas.microsoft.com/office/powerpoint/2010/main" val="809409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8" y="0"/>
            <a:ext cx="12191144"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09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p:cNvSpPr/>
          <p:nvPr/>
        </p:nvSpPr>
        <p:spPr>
          <a:xfrm>
            <a:off x="9778742" y="388898"/>
            <a:ext cx="2413200" cy="6088256"/>
          </a:xfrm>
          <a:custGeom>
            <a:avLst/>
            <a:gdLst/>
            <a:ahLst/>
            <a:cxnLst/>
            <a:rect l="l" t="t" r="r" b="b"/>
            <a:pathLst>
              <a:path w="3979544" h="10039985">
                <a:moveTo>
                  <a:pt x="0" y="5019820"/>
                </a:moveTo>
                <a:lnTo>
                  <a:pt x="418" y="5070201"/>
                </a:lnTo>
                <a:lnTo>
                  <a:pt x="1670" y="5120389"/>
                </a:lnTo>
                <a:lnTo>
                  <a:pt x="3749" y="5170380"/>
                </a:lnTo>
                <a:lnTo>
                  <a:pt x="6649" y="5220166"/>
                </a:lnTo>
                <a:lnTo>
                  <a:pt x="10363" y="5269742"/>
                </a:lnTo>
                <a:lnTo>
                  <a:pt x="14885" y="5319103"/>
                </a:lnTo>
                <a:lnTo>
                  <a:pt x="20209" y="5368242"/>
                </a:lnTo>
                <a:lnTo>
                  <a:pt x="26329" y="5417153"/>
                </a:lnTo>
                <a:lnTo>
                  <a:pt x="33239" y="5465830"/>
                </a:lnTo>
                <a:lnTo>
                  <a:pt x="40932" y="5514268"/>
                </a:lnTo>
                <a:lnTo>
                  <a:pt x="49402" y="5562461"/>
                </a:lnTo>
                <a:lnTo>
                  <a:pt x="58643" y="5610403"/>
                </a:lnTo>
                <a:lnTo>
                  <a:pt x="68648" y="5658087"/>
                </a:lnTo>
                <a:lnTo>
                  <a:pt x="79412" y="5705508"/>
                </a:lnTo>
                <a:lnTo>
                  <a:pt x="90927" y="5752661"/>
                </a:lnTo>
                <a:lnTo>
                  <a:pt x="103189" y="5799538"/>
                </a:lnTo>
                <a:lnTo>
                  <a:pt x="116190" y="5846135"/>
                </a:lnTo>
                <a:lnTo>
                  <a:pt x="129925" y="5892445"/>
                </a:lnTo>
                <a:lnTo>
                  <a:pt x="144386" y="5938462"/>
                </a:lnTo>
                <a:lnTo>
                  <a:pt x="159569" y="5984181"/>
                </a:lnTo>
                <a:lnTo>
                  <a:pt x="175466" y="6029595"/>
                </a:lnTo>
                <a:lnTo>
                  <a:pt x="192072" y="6074700"/>
                </a:lnTo>
                <a:lnTo>
                  <a:pt x="209379" y="6119488"/>
                </a:lnTo>
                <a:lnTo>
                  <a:pt x="227383" y="6163953"/>
                </a:lnTo>
                <a:lnTo>
                  <a:pt x="246076" y="6208091"/>
                </a:lnTo>
                <a:lnTo>
                  <a:pt x="265453" y="6251895"/>
                </a:lnTo>
                <a:lnTo>
                  <a:pt x="285507" y="6295359"/>
                </a:lnTo>
                <a:lnTo>
                  <a:pt x="306232" y="6338478"/>
                </a:lnTo>
                <a:lnTo>
                  <a:pt x="327622" y="6381245"/>
                </a:lnTo>
                <a:lnTo>
                  <a:pt x="349670" y="6423654"/>
                </a:lnTo>
                <a:lnTo>
                  <a:pt x="372370" y="6465700"/>
                </a:lnTo>
                <a:lnTo>
                  <a:pt x="395716" y="6507376"/>
                </a:lnTo>
                <a:lnTo>
                  <a:pt x="419702" y="6548677"/>
                </a:lnTo>
                <a:lnTo>
                  <a:pt x="444322" y="6589597"/>
                </a:lnTo>
                <a:lnTo>
                  <a:pt x="469569" y="6630130"/>
                </a:lnTo>
                <a:lnTo>
                  <a:pt x="495437" y="6670271"/>
                </a:lnTo>
                <a:lnTo>
                  <a:pt x="521919" y="6710012"/>
                </a:lnTo>
                <a:lnTo>
                  <a:pt x="549011" y="6749348"/>
                </a:lnTo>
                <a:lnTo>
                  <a:pt x="576704" y="6788274"/>
                </a:lnTo>
                <a:lnTo>
                  <a:pt x="604994" y="6826783"/>
                </a:lnTo>
                <a:lnTo>
                  <a:pt x="633873" y="6864870"/>
                </a:lnTo>
                <a:lnTo>
                  <a:pt x="663336" y="6902528"/>
                </a:lnTo>
                <a:lnTo>
                  <a:pt x="693377" y="6939753"/>
                </a:lnTo>
                <a:lnTo>
                  <a:pt x="723988" y="6976536"/>
                </a:lnTo>
                <a:lnTo>
                  <a:pt x="755164" y="7012874"/>
                </a:lnTo>
                <a:lnTo>
                  <a:pt x="786899" y="7048760"/>
                </a:lnTo>
                <a:lnTo>
                  <a:pt x="819187" y="7084188"/>
                </a:lnTo>
                <a:lnTo>
                  <a:pt x="852020" y="7119152"/>
                </a:lnTo>
                <a:lnTo>
                  <a:pt x="885394" y="7153647"/>
                </a:lnTo>
                <a:lnTo>
                  <a:pt x="919301" y="7187666"/>
                </a:lnTo>
                <a:lnTo>
                  <a:pt x="953735" y="7221203"/>
                </a:lnTo>
                <a:lnTo>
                  <a:pt x="988691" y="7254253"/>
                </a:lnTo>
                <a:lnTo>
                  <a:pt x="1024162" y="7286809"/>
                </a:lnTo>
                <a:lnTo>
                  <a:pt x="1060141" y="7318867"/>
                </a:lnTo>
                <a:lnTo>
                  <a:pt x="1096623" y="7350419"/>
                </a:lnTo>
                <a:lnTo>
                  <a:pt x="1133601" y="7381460"/>
                </a:lnTo>
                <a:lnTo>
                  <a:pt x="1171069" y="7411985"/>
                </a:lnTo>
                <a:lnTo>
                  <a:pt x="1209020" y="7441986"/>
                </a:lnTo>
                <a:lnTo>
                  <a:pt x="1247450" y="7471459"/>
                </a:lnTo>
                <a:lnTo>
                  <a:pt x="1286350" y="7500397"/>
                </a:lnTo>
                <a:lnTo>
                  <a:pt x="1325716" y="7528794"/>
                </a:lnTo>
                <a:lnTo>
                  <a:pt x="1365540" y="7556645"/>
                </a:lnTo>
                <a:lnTo>
                  <a:pt x="1405817" y="7583944"/>
                </a:lnTo>
                <a:lnTo>
                  <a:pt x="1446540" y="7610685"/>
                </a:lnTo>
                <a:lnTo>
                  <a:pt x="1527986" y="7662289"/>
                </a:lnTo>
                <a:lnTo>
                  <a:pt x="1568251" y="7688148"/>
                </a:lnTo>
                <a:lnTo>
                  <a:pt x="1608495" y="7714432"/>
                </a:lnTo>
                <a:lnTo>
                  <a:pt x="1648711" y="7741133"/>
                </a:lnTo>
                <a:lnTo>
                  <a:pt x="1688894" y="7768244"/>
                </a:lnTo>
                <a:lnTo>
                  <a:pt x="1729041" y="7795757"/>
                </a:lnTo>
                <a:lnTo>
                  <a:pt x="1769144" y="7823666"/>
                </a:lnTo>
                <a:lnTo>
                  <a:pt x="1809201" y="7851962"/>
                </a:lnTo>
                <a:lnTo>
                  <a:pt x="1849204" y="7880639"/>
                </a:lnTo>
                <a:lnTo>
                  <a:pt x="1889150" y="7909690"/>
                </a:lnTo>
                <a:lnTo>
                  <a:pt x="1929033" y="7939106"/>
                </a:lnTo>
                <a:lnTo>
                  <a:pt x="1968849" y="7968881"/>
                </a:lnTo>
                <a:lnTo>
                  <a:pt x="2008591" y="7999007"/>
                </a:lnTo>
                <a:lnTo>
                  <a:pt x="2048256" y="8029478"/>
                </a:lnTo>
                <a:lnTo>
                  <a:pt x="2087838" y="8060285"/>
                </a:lnTo>
                <a:lnTo>
                  <a:pt x="2127331" y="8091422"/>
                </a:lnTo>
                <a:lnTo>
                  <a:pt x="2166732" y="8122880"/>
                </a:lnTo>
                <a:lnTo>
                  <a:pt x="2206035" y="8154654"/>
                </a:lnTo>
                <a:lnTo>
                  <a:pt x="2245234" y="8186735"/>
                </a:lnTo>
                <a:lnTo>
                  <a:pt x="2284325" y="8219116"/>
                </a:lnTo>
                <a:lnTo>
                  <a:pt x="2323303" y="8251791"/>
                </a:lnTo>
                <a:lnTo>
                  <a:pt x="2362163" y="8284750"/>
                </a:lnTo>
                <a:lnTo>
                  <a:pt x="2400899" y="8317988"/>
                </a:lnTo>
                <a:lnTo>
                  <a:pt x="2439507" y="8351497"/>
                </a:lnTo>
                <a:lnTo>
                  <a:pt x="2477981" y="8385270"/>
                </a:lnTo>
                <a:lnTo>
                  <a:pt x="2516317" y="8419299"/>
                </a:lnTo>
                <a:lnTo>
                  <a:pt x="2554509" y="8453577"/>
                </a:lnTo>
                <a:lnTo>
                  <a:pt x="2592553" y="8488097"/>
                </a:lnTo>
                <a:lnTo>
                  <a:pt x="2630443" y="8522851"/>
                </a:lnTo>
                <a:lnTo>
                  <a:pt x="2668174" y="8557833"/>
                </a:lnTo>
                <a:lnTo>
                  <a:pt x="2705741" y="8593034"/>
                </a:lnTo>
                <a:lnTo>
                  <a:pt x="2743139" y="8628448"/>
                </a:lnTo>
                <a:lnTo>
                  <a:pt x="2780364" y="8664067"/>
                </a:lnTo>
                <a:lnTo>
                  <a:pt x="2817409" y="8699883"/>
                </a:lnTo>
                <a:lnTo>
                  <a:pt x="2854270" y="8735891"/>
                </a:lnTo>
                <a:lnTo>
                  <a:pt x="2890943" y="8772082"/>
                </a:lnTo>
                <a:lnTo>
                  <a:pt x="2927421" y="8808448"/>
                </a:lnTo>
                <a:lnTo>
                  <a:pt x="2963700" y="8844983"/>
                </a:lnTo>
                <a:lnTo>
                  <a:pt x="2999774" y="8881680"/>
                </a:lnTo>
                <a:lnTo>
                  <a:pt x="3035639" y="8918531"/>
                </a:lnTo>
                <a:lnTo>
                  <a:pt x="3071290" y="8955528"/>
                </a:lnTo>
                <a:lnTo>
                  <a:pt x="3106722" y="8992665"/>
                </a:lnTo>
                <a:lnTo>
                  <a:pt x="3141929" y="9029934"/>
                </a:lnTo>
                <a:lnTo>
                  <a:pt x="3176906" y="9067328"/>
                </a:lnTo>
                <a:lnTo>
                  <a:pt x="3211649" y="9104839"/>
                </a:lnTo>
                <a:lnTo>
                  <a:pt x="3246152" y="9142460"/>
                </a:lnTo>
                <a:lnTo>
                  <a:pt x="3280411" y="9180185"/>
                </a:lnTo>
                <a:lnTo>
                  <a:pt x="3314419" y="9218004"/>
                </a:lnTo>
                <a:lnTo>
                  <a:pt x="3348173" y="9255913"/>
                </a:lnTo>
                <a:lnTo>
                  <a:pt x="3381667" y="9293902"/>
                </a:lnTo>
                <a:lnTo>
                  <a:pt x="3414896" y="9331964"/>
                </a:lnTo>
                <a:lnTo>
                  <a:pt x="3447855" y="9370094"/>
                </a:lnTo>
                <a:lnTo>
                  <a:pt x="3480539" y="9408282"/>
                </a:lnTo>
                <a:lnTo>
                  <a:pt x="3512943" y="9446522"/>
                </a:lnTo>
                <a:lnTo>
                  <a:pt x="3545062" y="9484806"/>
                </a:lnTo>
                <a:lnTo>
                  <a:pt x="3576890" y="9523127"/>
                </a:lnTo>
                <a:lnTo>
                  <a:pt x="3608424" y="9561478"/>
                </a:lnTo>
                <a:lnTo>
                  <a:pt x="3639656" y="9599852"/>
                </a:lnTo>
                <a:lnTo>
                  <a:pt x="3670584" y="9638241"/>
                </a:lnTo>
                <a:lnTo>
                  <a:pt x="3701201" y="9676637"/>
                </a:lnTo>
                <a:lnTo>
                  <a:pt x="3731503" y="9715035"/>
                </a:lnTo>
                <a:lnTo>
                  <a:pt x="3761484" y="9753425"/>
                </a:lnTo>
                <a:lnTo>
                  <a:pt x="3791139" y="9791802"/>
                </a:lnTo>
                <a:lnTo>
                  <a:pt x="3820464" y="9830157"/>
                </a:lnTo>
                <a:lnTo>
                  <a:pt x="3849453" y="9868483"/>
                </a:lnTo>
                <a:lnTo>
                  <a:pt x="3878102" y="9906774"/>
                </a:lnTo>
                <a:lnTo>
                  <a:pt x="3906404" y="9945021"/>
                </a:lnTo>
                <a:lnTo>
                  <a:pt x="3934752" y="9982943"/>
                </a:lnTo>
                <a:lnTo>
                  <a:pt x="3963676" y="10020447"/>
                </a:lnTo>
                <a:lnTo>
                  <a:pt x="3978935" y="10039632"/>
                </a:lnTo>
                <a:lnTo>
                  <a:pt x="3978935" y="0"/>
                </a:lnTo>
                <a:lnTo>
                  <a:pt x="3963676" y="19183"/>
                </a:lnTo>
                <a:lnTo>
                  <a:pt x="3934752" y="56687"/>
                </a:lnTo>
                <a:lnTo>
                  <a:pt x="3906404" y="94609"/>
                </a:lnTo>
                <a:lnTo>
                  <a:pt x="3878102" y="132857"/>
                </a:lnTo>
                <a:lnTo>
                  <a:pt x="3849453" y="171147"/>
                </a:lnTo>
                <a:lnTo>
                  <a:pt x="3820464" y="209474"/>
                </a:lnTo>
                <a:lnTo>
                  <a:pt x="3791139" y="247830"/>
                </a:lnTo>
                <a:lnTo>
                  <a:pt x="3761484" y="286207"/>
                </a:lnTo>
                <a:lnTo>
                  <a:pt x="3731503" y="324597"/>
                </a:lnTo>
                <a:lnTo>
                  <a:pt x="3701201" y="362995"/>
                </a:lnTo>
                <a:lnTo>
                  <a:pt x="3670584" y="401392"/>
                </a:lnTo>
                <a:lnTo>
                  <a:pt x="3639656" y="439781"/>
                </a:lnTo>
                <a:lnTo>
                  <a:pt x="3608424" y="478155"/>
                </a:lnTo>
                <a:lnTo>
                  <a:pt x="3576890" y="516506"/>
                </a:lnTo>
                <a:lnTo>
                  <a:pt x="3545062" y="554828"/>
                </a:lnTo>
                <a:lnTo>
                  <a:pt x="3512943" y="593112"/>
                </a:lnTo>
                <a:lnTo>
                  <a:pt x="3480539" y="631352"/>
                </a:lnTo>
                <a:lnTo>
                  <a:pt x="3447855" y="669541"/>
                </a:lnTo>
                <a:lnTo>
                  <a:pt x="3414896" y="707670"/>
                </a:lnTo>
                <a:lnTo>
                  <a:pt x="3381667" y="745733"/>
                </a:lnTo>
                <a:lnTo>
                  <a:pt x="3348173" y="783722"/>
                </a:lnTo>
                <a:lnTo>
                  <a:pt x="3314419" y="821630"/>
                </a:lnTo>
                <a:lnTo>
                  <a:pt x="3280411" y="859450"/>
                </a:lnTo>
                <a:lnTo>
                  <a:pt x="3246152" y="897174"/>
                </a:lnTo>
                <a:lnTo>
                  <a:pt x="3211649" y="934796"/>
                </a:lnTo>
                <a:lnTo>
                  <a:pt x="3176906" y="972307"/>
                </a:lnTo>
                <a:lnTo>
                  <a:pt x="3141929" y="1009701"/>
                </a:lnTo>
                <a:lnTo>
                  <a:pt x="3106722" y="1046970"/>
                </a:lnTo>
                <a:lnTo>
                  <a:pt x="3071290" y="1084106"/>
                </a:lnTo>
                <a:lnTo>
                  <a:pt x="3035639" y="1121104"/>
                </a:lnTo>
                <a:lnTo>
                  <a:pt x="2999774" y="1157954"/>
                </a:lnTo>
                <a:lnTo>
                  <a:pt x="2963700" y="1194651"/>
                </a:lnTo>
                <a:lnTo>
                  <a:pt x="2927421" y="1231186"/>
                </a:lnTo>
                <a:lnTo>
                  <a:pt x="2890943" y="1267553"/>
                </a:lnTo>
                <a:lnTo>
                  <a:pt x="2854270" y="1303743"/>
                </a:lnTo>
                <a:lnTo>
                  <a:pt x="2817409" y="1339750"/>
                </a:lnTo>
                <a:lnTo>
                  <a:pt x="2780364" y="1375567"/>
                </a:lnTo>
                <a:lnTo>
                  <a:pt x="2743139" y="1411186"/>
                </a:lnTo>
                <a:lnTo>
                  <a:pt x="2705741" y="1446599"/>
                </a:lnTo>
                <a:lnTo>
                  <a:pt x="2668174" y="1481801"/>
                </a:lnTo>
                <a:lnTo>
                  <a:pt x="2630443" y="1516782"/>
                </a:lnTo>
                <a:lnTo>
                  <a:pt x="2592553" y="1551536"/>
                </a:lnTo>
                <a:lnTo>
                  <a:pt x="2554509" y="1586056"/>
                </a:lnTo>
                <a:lnTo>
                  <a:pt x="2516317" y="1620334"/>
                </a:lnTo>
                <a:lnTo>
                  <a:pt x="2477981" y="1654362"/>
                </a:lnTo>
                <a:lnTo>
                  <a:pt x="2439507" y="1688135"/>
                </a:lnTo>
                <a:lnTo>
                  <a:pt x="2400899" y="1721644"/>
                </a:lnTo>
                <a:lnTo>
                  <a:pt x="2362163" y="1754882"/>
                </a:lnTo>
                <a:lnTo>
                  <a:pt x="2323303" y="1787841"/>
                </a:lnTo>
                <a:lnTo>
                  <a:pt x="2284325" y="1820515"/>
                </a:lnTo>
                <a:lnTo>
                  <a:pt x="2245234" y="1852897"/>
                </a:lnTo>
                <a:lnTo>
                  <a:pt x="2206035" y="1884978"/>
                </a:lnTo>
                <a:lnTo>
                  <a:pt x="2166732" y="1916751"/>
                </a:lnTo>
                <a:lnTo>
                  <a:pt x="2127331" y="1948210"/>
                </a:lnTo>
                <a:lnTo>
                  <a:pt x="2087838" y="1979346"/>
                </a:lnTo>
                <a:lnTo>
                  <a:pt x="2048256" y="2010153"/>
                </a:lnTo>
                <a:lnTo>
                  <a:pt x="2008591" y="2040623"/>
                </a:lnTo>
                <a:lnTo>
                  <a:pt x="1968849" y="2070750"/>
                </a:lnTo>
                <a:lnTo>
                  <a:pt x="1929033" y="2100525"/>
                </a:lnTo>
                <a:lnTo>
                  <a:pt x="1889150" y="2129941"/>
                </a:lnTo>
                <a:lnTo>
                  <a:pt x="1849204" y="2158991"/>
                </a:lnTo>
                <a:lnTo>
                  <a:pt x="1809201" y="2187668"/>
                </a:lnTo>
                <a:lnTo>
                  <a:pt x="1769144" y="2215964"/>
                </a:lnTo>
                <a:lnTo>
                  <a:pt x="1729041" y="2243873"/>
                </a:lnTo>
                <a:lnTo>
                  <a:pt x="1688894" y="2271386"/>
                </a:lnTo>
                <a:lnTo>
                  <a:pt x="1648711" y="2298497"/>
                </a:lnTo>
                <a:lnTo>
                  <a:pt x="1608495" y="2325198"/>
                </a:lnTo>
                <a:lnTo>
                  <a:pt x="1568251" y="2351482"/>
                </a:lnTo>
                <a:lnTo>
                  <a:pt x="1527986" y="2377341"/>
                </a:lnTo>
                <a:lnTo>
                  <a:pt x="1446540" y="2428946"/>
                </a:lnTo>
                <a:lnTo>
                  <a:pt x="1405817" y="2455687"/>
                </a:lnTo>
                <a:lnTo>
                  <a:pt x="1365540" y="2482986"/>
                </a:lnTo>
                <a:lnTo>
                  <a:pt x="1325716" y="2510837"/>
                </a:lnTo>
                <a:lnTo>
                  <a:pt x="1286350" y="2539235"/>
                </a:lnTo>
                <a:lnTo>
                  <a:pt x="1247450" y="2568174"/>
                </a:lnTo>
                <a:lnTo>
                  <a:pt x="1209020" y="2597647"/>
                </a:lnTo>
                <a:lnTo>
                  <a:pt x="1171069" y="2627649"/>
                </a:lnTo>
                <a:lnTo>
                  <a:pt x="1133601" y="2658173"/>
                </a:lnTo>
                <a:lnTo>
                  <a:pt x="1096623" y="2689215"/>
                </a:lnTo>
                <a:lnTo>
                  <a:pt x="1060141" y="2720768"/>
                </a:lnTo>
                <a:lnTo>
                  <a:pt x="1024162" y="2752825"/>
                </a:lnTo>
                <a:lnTo>
                  <a:pt x="988691" y="2785382"/>
                </a:lnTo>
                <a:lnTo>
                  <a:pt x="953735" y="2818432"/>
                </a:lnTo>
                <a:lnTo>
                  <a:pt x="919301" y="2851970"/>
                </a:lnTo>
                <a:lnTo>
                  <a:pt x="885394" y="2885989"/>
                </a:lnTo>
                <a:lnTo>
                  <a:pt x="852020" y="2920484"/>
                </a:lnTo>
                <a:lnTo>
                  <a:pt x="819187" y="2955448"/>
                </a:lnTo>
                <a:lnTo>
                  <a:pt x="786899" y="2990876"/>
                </a:lnTo>
                <a:lnTo>
                  <a:pt x="755164" y="3026763"/>
                </a:lnTo>
                <a:lnTo>
                  <a:pt x="723988" y="3063101"/>
                </a:lnTo>
                <a:lnTo>
                  <a:pt x="693377" y="3099885"/>
                </a:lnTo>
                <a:lnTo>
                  <a:pt x="663336" y="3137109"/>
                </a:lnTo>
                <a:lnTo>
                  <a:pt x="633873" y="3174768"/>
                </a:lnTo>
                <a:lnTo>
                  <a:pt x="604994" y="3212855"/>
                </a:lnTo>
                <a:lnTo>
                  <a:pt x="576704" y="3251364"/>
                </a:lnTo>
                <a:lnTo>
                  <a:pt x="549011" y="3290290"/>
                </a:lnTo>
                <a:lnTo>
                  <a:pt x="521919" y="3329627"/>
                </a:lnTo>
                <a:lnTo>
                  <a:pt x="495437" y="3369368"/>
                </a:lnTo>
                <a:lnTo>
                  <a:pt x="469569" y="3409508"/>
                </a:lnTo>
                <a:lnTo>
                  <a:pt x="444322" y="3450041"/>
                </a:lnTo>
                <a:lnTo>
                  <a:pt x="419702" y="3490962"/>
                </a:lnTo>
                <a:lnTo>
                  <a:pt x="395716" y="3532263"/>
                </a:lnTo>
                <a:lnTo>
                  <a:pt x="372370" y="3573940"/>
                </a:lnTo>
                <a:lnTo>
                  <a:pt x="349670" y="3615986"/>
                </a:lnTo>
                <a:lnTo>
                  <a:pt x="327622" y="3658395"/>
                </a:lnTo>
                <a:lnTo>
                  <a:pt x="306232" y="3701162"/>
                </a:lnTo>
                <a:lnTo>
                  <a:pt x="285507" y="3744280"/>
                </a:lnTo>
                <a:lnTo>
                  <a:pt x="265453" y="3787744"/>
                </a:lnTo>
                <a:lnTo>
                  <a:pt x="246076" y="3831548"/>
                </a:lnTo>
                <a:lnTo>
                  <a:pt x="227383" y="3875686"/>
                </a:lnTo>
                <a:lnTo>
                  <a:pt x="209379" y="3920152"/>
                </a:lnTo>
                <a:lnTo>
                  <a:pt x="192072" y="3964940"/>
                </a:lnTo>
                <a:lnTo>
                  <a:pt x="175466" y="4010045"/>
                </a:lnTo>
                <a:lnTo>
                  <a:pt x="159569" y="4055459"/>
                </a:lnTo>
                <a:lnTo>
                  <a:pt x="144386" y="4101178"/>
                </a:lnTo>
                <a:lnTo>
                  <a:pt x="129925" y="4147195"/>
                </a:lnTo>
                <a:lnTo>
                  <a:pt x="116190" y="4193505"/>
                </a:lnTo>
                <a:lnTo>
                  <a:pt x="103189" y="4240102"/>
                </a:lnTo>
                <a:lnTo>
                  <a:pt x="90927" y="4286980"/>
                </a:lnTo>
                <a:lnTo>
                  <a:pt x="79412" y="4334132"/>
                </a:lnTo>
                <a:lnTo>
                  <a:pt x="68648" y="4381553"/>
                </a:lnTo>
                <a:lnTo>
                  <a:pt x="58643" y="4429238"/>
                </a:lnTo>
                <a:lnTo>
                  <a:pt x="49402" y="4477179"/>
                </a:lnTo>
                <a:lnTo>
                  <a:pt x="40932" y="4525372"/>
                </a:lnTo>
                <a:lnTo>
                  <a:pt x="33239" y="4573810"/>
                </a:lnTo>
                <a:lnTo>
                  <a:pt x="26329" y="4622488"/>
                </a:lnTo>
                <a:lnTo>
                  <a:pt x="20209" y="4671399"/>
                </a:lnTo>
                <a:lnTo>
                  <a:pt x="14885" y="4720538"/>
                </a:lnTo>
                <a:lnTo>
                  <a:pt x="10363" y="4769898"/>
                </a:lnTo>
                <a:lnTo>
                  <a:pt x="6649" y="4819474"/>
                </a:lnTo>
                <a:lnTo>
                  <a:pt x="3749" y="4869261"/>
                </a:lnTo>
                <a:lnTo>
                  <a:pt x="1670" y="4919251"/>
                </a:lnTo>
                <a:lnTo>
                  <a:pt x="418" y="4969439"/>
                </a:lnTo>
                <a:lnTo>
                  <a:pt x="0" y="501982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 name="object 4"/>
          <p:cNvGrpSpPr/>
          <p:nvPr/>
        </p:nvGrpSpPr>
        <p:grpSpPr>
          <a:xfrm>
            <a:off x="778081" y="6143793"/>
            <a:ext cx="1033513" cy="416255"/>
            <a:chOff x="1282408" y="10131569"/>
            <a:chExt cx="1704339" cy="686435"/>
          </a:xfrm>
        </p:grpSpPr>
        <p:sp>
          <p:nvSpPr>
            <p:cNvPr id="5" name="object 5"/>
            <p:cNvSpPr/>
            <p:nvPr/>
          </p:nvSpPr>
          <p:spPr>
            <a:xfrm>
              <a:off x="1290006" y="10131569"/>
              <a:ext cx="227965" cy="330835"/>
            </a:xfrm>
            <a:custGeom>
              <a:avLst/>
              <a:gdLst/>
              <a:ahLst/>
              <a:cxnLst/>
              <a:rect l="l" t="t" r="r" b="b"/>
              <a:pathLst>
                <a:path w="227965" h="330834">
                  <a:moveTo>
                    <a:pt x="66647" y="0"/>
                  </a:moveTo>
                  <a:lnTo>
                    <a:pt x="43548" y="21768"/>
                  </a:lnTo>
                  <a:lnTo>
                    <a:pt x="103274" y="75557"/>
                  </a:lnTo>
                  <a:lnTo>
                    <a:pt x="129011" y="75557"/>
                  </a:lnTo>
                  <a:lnTo>
                    <a:pt x="161825" y="45862"/>
                  </a:lnTo>
                  <a:lnTo>
                    <a:pt x="115818" y="45862"/>
                  </a:lnTo>
                  <a:lnTo>
                    <a:pt x="66647" y="0"/>
                  </a:lnTo>
                  <a:close/>
                </a:path>
                <a:path w="227965" h="330834">
                  <a:moveTo>
                    <a:pt x="164979" y="0"/>
                  </a:moveTo>
                  <a:lnTo>
                    <a:pt x="115818" y="45862"/>
                  </a:lnTo>
                  <a:lnTo>
                    <a:pt x="161825" y="45862"/>
                  </a:lnTo>
                  <a:lnTo>
                    <a:pt x="188078" y="22104"/>
                  </a:lnTo>
                  <a:lnTo>
                    <a:pt x="164979" y="0"/>
                  </a:lnTo>
                  <a:close/>
                </a:path>
                <a:path w="227965" h="330834">
                  <a:moveTo>
                    <a:pt x="116143" y="89421"/>
                  </a:moveTo>
                  <a:lnTo>
                    <a:pt x="67648" y="98298"/>
                  </a:lnTo>
                  <a:lnTo>
                    <a:pt x="31095" y="123076"/>
                  </a:lnTo>
                  <a:lnTo>
                    <a:pt x="8031" y="160970"/>
                  </a:lnTo>
                  <a:lnTo>
                    <a:pt x="0" y="209197"/>
                  </a:lnTo>
                  <a:lnTo>
                    <a:pt x="8171" y="258603"/>
                  </a:lnTo>
                  <a:lnTo>
                    <a:pt x="31468" y="296843"/>
                  </a:lnTo>
                  <a:lnTo>
                    <a:pt x="68067" y="321533"/>
                  </a:lnTo>
                  <a:lnTo>
                    <a:pt x="116143" y="330293"/>
                  </a:lnTo>
                  <a:lnTo>
                    <a:pt x="157507" y="324044"/>
                  </a:lnTo>
                  <a:lnTo>
                    <a:pt x="190426" y="305793"/>
                  </a:lnTo>
                  <a:lnTo>
                    <a:pt x="199587" y="294326"/>
                  </a:lnTo>
                  <a:lnTo>
                    <a:pt x="116143" y="294326"/>
                  </a:lnTo>
                  <a:lnTo>
                    <a:pt x="84710" y="288449"/>
                  </a:lnTo>
                  <a:lnTo>
                    <a:pt x="60918" y="271559"/>
                  </a:lnTo>
                  <a:lnTo>
                    <a:pt x="45848" y="244771"/>
                  </a:lnTo>
                  <a:lnTo>
                    <a:pt x="40585" y="209197"/>
                  </a:lnTo>
                  <a:lnTo>
                    <a:pt x="45848" y="174334"/>
                  </a:lnTo>
                  <a:lnTo>
                    <a:pt x="60918" y="147822"/>
                  </a:lnTo>
                  <a:lnTo>
                    <a:pt x="84710" y="130962"/>
                  </a:lnTo>
                  <a:lnTo>
                    <a:pt x="116143" y="125053"/>
                  </a:lnTo>
                  <a:lnTo>
                    <a:pt x="199172" y="125053"/>
                  </a:lnTo>
                  <a:lnTo>
                    <a:pt x="190547" y="114291"/>
                  </a:lnTo>
                  <a:lnTo>
                    <a:pt x="157459" y="95808"/>
                  </a:lnTo>
                  <a:lnTo>
                    <a:pt x="116143" y="89421"/>
                  </a:lnTo>
                  <a:close/>
                </a:path>
                <a:path w="227965" h="330834">
                  <a:moveTo>
                    <a:pt x="227343" y="236254"/>
                  </a:moveTo>
                  <a:lnTo>
                    <a:pt x="186758" y="236254"/>
                  </a:lnTo>
                  <a:lnTo>
                    <a:pt x="177902" y="260775"/>
                  </a:lnTo>
                  <a:lnTo>
                    <a:pt x="162708" y="279021"/>
                  </a:lnTo>
                  <a:lnTo>
                    <a:pt x="141885" y="290401"/>
                  </a:lnTo>
                  <a:lnTo>
                    <a:pt x="116143" y="294326"/>
                  </a:lnTo>
                  <a:lnTo>
                    <a:pt x="199587" y="294326"/>
                  </a:lnTo>
                  <a:lnTo>
                    <a:pt x="214003" y="276281"/>
                  </a:lnTo>
                  <a:lnTo>
                    <a:pt x="227343" y="236254"/>
                  </a:lnTo>
                  <a:close/>
                </a:path>
                <a:path w="227965" h="330834">
                  <a:moveTo>
                    <a:pt x="199172" y="125053"/>
                  </a:moveTo>
                  <a:lnTo>
                    <a:pt x="116143" y="125053"/>
                  </a:lnTo>
                  <a:lnTo>
                    <a:pt x="141606" y="129074"/>
                  </a:lnTo>
                  <a:lnTo>
                    <a:pt x="162461" y="140643"/>
                  </a:lnTo>
                  <a:lnTo>
                    <a:pt x="177810" y="159019"/>
                  </a:lnTo>
                  <a:lnTo>
                    <a:pt x="186758" y="183460"/>
                  </a:lnTo>
                  <a:lnTo>
                    <a:pt x="227343" y="183460"/>
                  </a:lnTo>
                  <a:lnTo>
                    <a:pt x="214234" y="143848"/>
                  </a:lnTo>
                  <a:lnTo>
                    <a:pt x="199172" y="125053"/>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 name="object 6"/>
            <p:cNvPicPr/>
            <p:nvPr/>
          </p:nvPicPr>
          <p:blipFill>
            <a:blip r:embed="rId2" cstate="print"/>
            <a:stretch>
              <a:fillRect/>
            </a:stretch>
          </p:blipFill>
          <p:spPr>
            <a:xfrm>
              <a:off x="1541593" y="10276754"/>
              <a:ext cx="170267" cy="185104"/>
            </a:xfrm>
            <a:prstGeom prst="rect">
              <a:avLst/>
            </a:prstGeom>
          </p:spPr>
        </p:pic>
        <p:pic>
          <p:nvPicPr>
            <p:cNvPr id="7" name="object 7"/>
            <p:cNvPicPr/>
            <p:nvPr/>
          </p:nvPicPr>
          <p:blipFill>
            <a:blip r:embed="rId3" cstate="print"/>
            <a:stretch>
              <a:fillRect/>
            </a:stretch>
          </p:blipFill>
          <p:spPr>
            <a:xfrm>
              <a:off x="1733328" y="10276754"/>
              <a:ext cx="145848" cy="185104"/>
            </a:xfrm>
            <a:prstGeom prst="rect">
              <a:avLst/>
            </a:prstGeom>
          </p:spPr>
        </p:pic>
        <p:pic>
          <p:nvPicPr>
            <p:cNvPr id="8" name="object 8"/>
            <p:cNvPicPr/>
            <p:nvPr/>
          </p:nvPicPr>
          <p:blipFill>
            <a:blip r:embed="rId4" cstate="print"/>
            <a:stretch>
              <a:fillRect/>
            </a:stretch>
          </p:blipFill>
          <p:spPr>
            <a:xfrm>
              <a:off x="1907883" y="10209440"/>
              <a:ext cx="169596" cy="247468"/>
            </a:xfrm>
            <a:prstGeom prst="rect">
              <a:avLst/>
            </a:prstGeom>
          </p:spPr>
        </p:pic>
        <p:sp>
          <p:nvSpPr>
            <p:cNvPr id="9" name="object 9"/>
            <p:cNvSpPr/>
            <p:nvPr/>
          </p:nvSpPr>
          <p:spPr>
            <a:xfrm>
              <a:off x="2080538" y="10167201"/>
              <a:ext cx="186055" cy="361950"/>
            </a:xfrm>
            <a:custGeom>
              <a:avLst/>
              <a:gdLst/>
              <a:ahLst/>
              <a:cxnLst/>
              <a:rect l="l" t="t" r="r" b="b"/>
              <a:pathLst>
                <a:path w="186055" h="361950">
                  <a:moveTo>
                    <a:pt x="159701" y="0"/>
                  </a:moveTo>
                  <a:lnTo>
                    <a:pt x="66982" y="75557"/>
                  </a:lnTo>
                  <a:lnTo>
                    <a:pt x="88102" y="99316"/>
                  </a:lnTo>
                  <a:lnTo>
                    <a:pt x="181146" y="23423"/>
                  </a:lnTo>
                  <a:lnTo>
                    <a:pt x="159701" y="0"/>
                  </a:lnTo>
                  <a:close/>
                </a:path>
                <a:path w="186055" h="361950">
                  <a:moveTo>
                    <a:pt x="41904" y="114823"/>
                  </a:moveTo>
                  <a:lnTo>
                    <a:pt x="0" y="114823"/>
                  </a:lnTo>
                  <a:lnTo>
                    <a:pt x="69296" y="289708"/>
                  </a:lnTo>
                  <a:lnTo>
                    <a:pt x="76552" y="289708"/>
                  </a:lnTo>
                  <a:lnTo>
                    <a:pt x="51799" y="353057"/>
                  </a:lnTo>
                  <a:lnTo>
                    <a:pt x="88761" y="361643"/>
                  </a:lnTo>
                  <a:lnTo>
                    <a:pt x="132983" y="249123"/>
                  </a:lnTo>
                  <a:lnTo>
                    <a:pt x="92719" y="249123"/>
                  </a:lnTo>
                  <a:lnTo>
                    <a:pt x="41904" y="114823"/>
                  </a:lnTo>
                  <a:close/>
                </a:path>
                <a:path w="186055" h="361950">
                  <a:moveTo>
                    <a:pt x="185763" y="114823"/>
                  </a:moveTo>
                  <a:lnTo>
                    <a:pt x="145178" y="114823"/>
                  </a:lnTo>
                  <a:lnTo>
                    <a:pt x="92719" y="249123"/>
                  </a:lnTo>
                  <a:lnTo>
                    <a:pt x="132983" y="249123"/>
                  </a:lnTo>
                  <a:lnTo>
                    <a:pt x="185763" y="114823"/>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0" name="object 10"/>
            <p:cNvPicPr/>
            <p:nvPr/>
          </p:nvPicPr>
          <p:blipFill>
            <a:blip r:embed="rId5" cstate="print"/>
            <a:stretch>
              <a:fillRect/>
            </a:stretch>
          </p:blipFill>
          <p:spPr>
            <a:xfrm>
              <a:off x="1282408" y="10515372"/>
              <a:ext cx="228673" cy="230977"/>
            </a:xfrm>
            <a:prstGeom prst="rect">
              <a:avLst/>
            </a:prstGeom>
          </p:spPr>
        </p:pic>
        <p:pic>
          <p:nvPicPr>
            <p:cNvPr id="11" name="object 11"/>
            <p:cNvPicPr/>
            <p:nvPr/>
          </p:nvPicPr>
          <p:blipFill>
            <a:blip r:embed="rId6" cstate="print"/>
            <a:stretch>
              <a:fillRect/>
            </a:stretch>
          </p:blipFill>
          <p:spPr>
            <a:xfrm>
              <a:off x="1536660" y="10566188"/>
              <a:ext cx="155408" cy="180162"/>
            </a:xfrm>
            <a:prstGeom prst="rect">
              <a:avLst/>
            </a:prstGeom>
          </p:spPr>
        </p:pic>
        <p:pic>
          <p:nvPicPr>
            <p:cNvPr id="12" name="object 12"/>
            <p:cNvPicPr/>
            <p:nvPr/>
          </p:nvPicPr>
          <p:blipFill>
            <a:blip r:embed="rId7" cstate="print"/>
            <a:stretch>
              <a:fillRect/>
            </a:stretch>
          </p:blipFill>
          <p:spPr>
            <a:xfrm>
              <a:off x="1713299" y="10511749"/>
              <a:ext cx="114823" cy="234600"/>
            </a:xfrm>
            <a:prstGeom prst="rect">
              <a:avLst/>
            </a:prstGeom>
          </p:spPr>
        </p:pic>
        <p:sp>
          <p:nvSpPr>
            <p:cNvPr id="13" name="object 13"/>
            <p:cNvSpPr/>
            <p:nvPr/>
          </p:nvSpPr>
          <p:spPr>
            <a:xfrm>
              <a:off x="1851019" y="10497562"/>
              <a:ext cx="50165" cy="248920"/>
            </a:xfrm>
            <a:custGeom>
              <a:avLst/>
              <a:gdLst/>
              <a:ahLst/>
              <a:cxnLst/>
              <a:rect l="l" t="t" r="r" b="b"/>
              <a:pathLst>
                <a:path w="50164" h="248920">
                  <a:moveTo>
                    <a:pt x="25077" y="0"/>
                  </a:moveTo>
                  <a:lnTo>
                    <a:pt x="15173" y="1923"/>
                  </a:lnTo>
                  <a:lnTo>
                    <a:pt x="7218" y="7218"/>
                  </a:lnTo>
                  <a:lnTo>
                    <a:pt x="1923" y="15173"/>
                  </a:lnTo>
                  <a:lnTo>
                    <a:pt x="0" y="25077"/>
                  </a:lnTo>
                  <a:lnTo>
                    <a:pt x="1923" y="35032"/>
                  </a:lnTo>
                  <a:lnTo>
                    <a:pt x="7218" y="43099"/>
                  </a:lnTo>
                  <a:lnTo>
                    <a:pt x="15173" y="48506"/>
                  </a:lnTo>
                  <a:lnTo>
                    <a:pt x="25077" y="50480"/>
                  </a:lnTo>
                  <a:lnTo>
                    <a:pt x="35123" y="48506"/>
                  </a:lnTo>
                  <a:lnTo>
                    <a:pt x="43062" y="43099"/>
                  </a:lnTo>
                  <a:lnTo>
                    <a:pt x="48279" y="35032"/>
                  </a:lnTo>
                  <a:lnTo>
                    <a:pt x="50155" y="25077"/>
                  </a:lnTo>
                  <a:lnTo>
                    <a:pt x="48279" y="15173"/>
                  </a:lnTo>
                  <a:lnTo>
                    <a:pt x="43062" y="7218"/>
                  </a:lnTo>
                  <a:lnTo>
                    <a:pt x="35123" y="1923"/>
                  </a:lnTo>
                  <a:lnTo>
                    <a:pt x="25077" y="0"/>
                  </a:lnTo>
                  <a:close/>
                </a:path>
                <a:path w="50164" h="248920">
                  <a:moveTo>
                    <a:pt x="44543" y="73903"/>
                  </a:moveTo>
                  <a:lnTo>
                    <a:pt x="5612" y="73903"/>
                  </a:lnTo>
                  <a:lnTo>
                    <a:pt x="5612" y="248788"/>
                  </a:lnTo>
                  <a:lnTo>
                    <a:pt x="44543" y="248788"/>
                  </a:lnTo>
                  <a:lnTo>
                    <a:pt x="44543" y="73903"/>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4" name="object 14"/>
            <p:cNvPicPr/>
            <p:nvPr/>
          </p:nvPicPr>
          <p:blipFill>
            <a:blip r:embed="rId8" cstate="print"/>
            <a:stretch>
              <a:fillRect/>
            </a:stretch>
          </p:blipFill>
          <p:spPr>
            <a:xfrm>
              <a:off x="1926067" y="10498877"/>
              <a:ext cx="176152" cy="252421"/>
            </a:xfrm>
            <a:prstGeom prst="rect">
              <a:avLst/>
            </a:prstGeom>
          </p:spPr>
        </p:pic>
        <p:pic>
          <p:nvPicPr>
            <p:cNvPr id="15" name="object 15"/>
            <p:cNvPicPr/>
            <p:nvPr/>
          </p:nvPicPr>
          <p:blipFill>
            <a:blip r:embed="rId9" cstate="print"/>
            <a:stretch>
              <a:fillRect/>
            </a:stretch>
          </p:blipFill>
          <p:spPr>
            <a:xfrm>
              <a:off x="2133211" y="10566194"/>
              <a:ext cx="179167" cy="185104"/>
            </a:xfrm>
            <a:prstGeom prst="rect">
              <a:avLst/>
            </a:prstGeom>
          </p:spPr>
        </p:pic>
        <p:pic>
          <p:nvPicPr>
            <p:cNvPr id="16" name="object 16"/>
            <p:cNvPicPr/>
            <p:nvPr/>
          </p:nvPicPr>
          <p:blipFill>
            <a:blip r:embed="rId10" cstate="print"/>
            <a:stretch>
              <a:fillRect/>
            </a:stretch>
          </p:blipFill>
          <p:spPr>
            <a:xfrm>
              <a:off x="2343203" y="10566193"/>
              <a:ext cx="176204" cy="246149"/>
            </a:xfrm>
            <a:prstGeom prst="rect">
              <a:avLst/>
            </a:prstGeom>
          </p:spPr>
        </p:pic>
        <p:sp>
          <p:nvSpPr>
            <p:cNvPr id="17" name="object 17"/>
            <p:cNvSpPr/>
            <p:nvPr/>
          </p:nvSpPr>
          <p:spPr>
            <a:xfrm>
              <a:off x="2544135" y="10497562"/>
              <a:ext cx="50165" cy="248920"/>
            </a:xfrm>
            <a:custGeom>
              <a:avLst/>
              <a:gdLst/>
              <a:ahLst/>
              <a:cxnLst/>
              <a:rect l="l" t="t" r="r" b="b"/>
              <a:pathLst>
                <a:path w="50164" h="248920">
                  <a:moveTo>
                    <a:pt x="25077" y="0"/>
                  </a:moveTo>
                  <a:lnTo>
                    <a:pt x="15173" y="1923"/>
                  </a:lnTo>
                  <a:lnTo>
                    <a:pt x="7218" y="7218"/>
                  </a:lnTo>
                  <a:lnTo>
                    <a:pt x="1923" y="15173"/>
                  </a:lnTo>
                  <a:lnTo>
                    <a:pt x="0" y="25077"/>
                  </a:lnTo>
                  <a:lnTo>
                    <a:pt x="1923" y="35032"/>
                  </a:lnTo>
                  <a:lnTo>
                    <a:pt x="7218" y="43099"/>
                  </a:lnTo>
                  <a:lnTo>
                    <a:pt x="15173" y="48506"/>
                  </a:lnTo>
                  <a:lnTo>
                    <a:pt x="25077" y="50480"/>
                  </a:lnTo>
                  <a:lnTo>
                    <a:pt x="35123" y="48506"/>
                  </a:lnTo>
                  <a:lnTo>
                    <a:pt x="43062" y="43099"/>
                  </a:lnTo>
                  <a:lnTo>
                    <a:pt x="48279" y="35032"/>
                  </a:lnTo>
                  <a:lnTo>
                    <a:pt x="50155" y="25077"/>
                  </a:lnTo>
                  <a:lnTo>
                    <a:pt x="48279" y="15173"/>
                  </a:lnTo>
                  <a:lnTo>
                    <a:pt x="43062" y="7218"/>
                  </a:lnTo>
                  <a:lnTo>
                    <a:pt x="35123" y="1923"/>
                  </a:lnTo>
                  <a:lnTo>
                    <a:pt x="25077" y="0"/>
                  </a:lnTo>
                  <a:close/>
                </a:path>
                <a:path w="50164" h="248920">
                  <a:moveTo>
                    <a:pt x="44543" y="73903"/>
                  </a:moveTo>
                  <a:lnTo>
                    <a:pt x="5612" y="73903"/>
                  </a:lnTo>
                  <a:lnTo>
                    <a:pt x="5612" y="248788"/>
                  </a:lnTo>
                  <a:lnTo>
                    <a:pt x="44543" y="248788"/>
                  </a:lnTo>
                  <a:lnTo>
                    <a:pt x="44543" y="73903"/>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8" name="object 18"/>
            <p:cNvPicPr/>
            <p:nvPr/>
          </p:nvPicPr>
          <p:blipFill>
            <a:blip r:embed="rId11" cstate="print"/>
            <a:stretch>
              <a:fillRect/>
            </a:stretch>
          </p:blipFill>
          <p:spPr>
            <a:xfrm>
              <a:off x="2628373" y="10566188"/>
              <a:ext cx="155408" cy="180162"/>
            </a:xfrm>
            <a:prstGeom prst="rect">
              <a:avLst/>
            </a:prstGeom>
          </p:spPr>
        </p:pic>
        <p:pic>
          <p:nvPicPr>
            <p:cNvPr id="19" name="object 19"/>
            <p:cNvPicPr/>
            <p:nvPr/>
          </p:nvPicPr>
          <p:blipFill>
            <a:blip r:embed="rId12" cstate="print"/>
            <a:stretch>
              <a:fillRect/>
            </a:stretch>
          </p:blipFill>
          <p:spPr>
            <a:xfrm>
              <a:off x="2811826" y="10566194"/>
              <a:ext cx="174874" cy="251426"/>
            </a:xfrm>
            <a:prstGeom prst="rect">
              <a:avLst/>
            </a:prstGeom>
          </p:spPr>
        </p:pic>
      </p:grpSp>
      <p:sp>
        <p:nvSpPr>
          <p:cNvPr id="20" name="object 20"/>
          <p:cNvSpPr/>
          <p:nvPr/>
        </p:nvSpPr>
        <p:spPr>
          <a:xfrm>
            <a:off x="254409" y="6133150"/>
            <a:ext cx="470549" cy="470549"/>
          </a:xfrm>
          <a:custGeom>
            <a:avLst/>
            <a:gdLst/>
            <a:ahLst/>
            <a:cxnLst/>
            <a:rect l="l" t="t" r="r" b="b"/>
            <a:pathLst>
              <a:path w="775969" h="775970">
                <a:moveTo>
                  <a:pt x="661517" y="258445"/>
                </a:moveTo>
                <a:lnTo>
                  <a:pt x="658837" y="250342"/>
                </a:lnTo>
                <a:lnTo>
                  <a:pt x="653288" y="244500"/>
                </a:lnTo>
                <a:lnTo>
                  <a:pt x="645172" y="242252"/>
                </a:lnTo>
                <a:lnTo>
                  <a:pt x="630948" y="244170"/>
                </a:lnTo>
                <a:lnTo>
                  <a:pt x="618058" y="249567"/>
                </a:lnTo>
                <a:lnTo>
                  <a:pt x="606971" y="258000"/>
                </a:lnTo>
                <a:lnTo>
                  <a:pt x="598131" y="268960"/>
                </a:lnTo>
                <a:lnTo>
                  <a:pt x="589534" y="280962"/>
                </a:lnTo>
                <a:lnTo>
                  <a:pt x="579335" y="292493"/>
                </a:lnTo>
                <a:lnTo>
                  <a:pt x="568159" y="303098"/>
                </a:lnTo>
                <a:lnTo>
                  <a:pt x="556628" y="312369"/>
                </a:lnTo>
                <a:lnTo>
                  <a:pt x="546671" y="321691"/>
                </a:lnTo>
                <a:lnTo>
                  <a:pt x="539051" y="333235"/>
                </a:lnTo>
                <a:lnTo>
                  <a:pt x="534162" y="346557"/>
                </a:lnTo>
                <a:lnTo>
                  <a:pt x="532434" y="361213"/>
                </a:lnTo>
                <a:lnTo>
                  <a:pt x="531317" y="378714"/>
                </a:lnTo>
                <a:lnTo>
                  <a:pt x="527215" y="395770"/>
                </a:lnTo>
                <a:lnTo>
                  <a:pt x="518985" y="408965"/>
                </a:lnTo>
                <a:lnTo>
                  <a:pt x="505485" y="414883"/>
                </a:lnTo>
                <a:lnTo>
                  <a:pt x="503910" y="414972"/>
                </a:lnTo>
                <a:lnTo>
                  <a:pt x="503047" y="414972"/>
                </a:lnTo>
                <a:lnTo>
                  <a:pt x="479869" y="411657"/>
                </a:lnTo>
                <a:lnTo>
                  <a:pt x="459092" y="402297"/>
                </a:lnTo>
                <a:lnTo>
                  <a:pt x="441528" y="387807"/>
                </a:lnTo>
                <a:lnTo>
                  <a:pt x="428040" y="369138"/>
                </a:lnTo>
                <a:lnTo>
                  <a:pt x="426999" y="362572"/>
                </a:lnTo>
                <a:lnTo>
                  <a:pt x="430225" y="356831"/>
                </a:lnTo>
                <a:lnTo>
                  <a:pt x="436283" y="352755"/>
                </a:lnTo>
                <a:lnTo>
                  <a:pt x="465607" y="346544"/>
                </a:lnTo>
                <a:lnTo>
                  <a:pt x="483527" y="333794"/>
                </a:lnTo>
                <a:lnTo>
                  <a:pt x="495604" y="314896"/>
                </a:lnTo>
                <a:lnTo>
                  <a:pt x="500037" y="291731"/>
                </a:lnTo>
                <a:lnTo>
                  <a:pt x="498309" y="277075"/>
                </a:lnTo>
                <a:lnTo>
                  <a:pt x="493420" y="263753"/>
                </a:lnTo>
                <a:lnTo>
                  <a:pt x="485787" y="252209"/>
                </a:lnTo>
                <a:lnTo>
                  <a:pt x="475843" y="242887"/>
                </a:lnTo>
                <a:lnTo>
                  <a:pt x="464299" y="233616"/>
                </a:lnTo>
                <a:lnTo>
                  <a:pt x="453136" y="223012"/>
                </a:lnTo>
                <a:lnTo>
                  <a:pt x="442937" y="211493"/>
                </a:lnTo>
                <a:lnTo>
                  <a:pt x="434340" y="199478"/>
                </a:lnTo>
                <a:lnTo>
                  <a:pt x="425500" y="188518"/>
                </a:lnTo>
                <a:lnTo>
                  <a:pt x="414413" y="180098"/>
                </a:lnTo>
                <a:lnTo>
                  <a:pt x="401523" y="174688"/>
                </a:lnTo>
                <a:lnTo>
                  <a:pt x="387286" y="172783"/>
                </a:lnTo>
                <a:lnTo>
                  <a:pt x="373062" y="174688"/>
                </a:lnTo>
                <a:lnTo>
                  <a:pt x="360172" y="180098"/>
                </a:lnTo>
                <a:lnTo>
                  <a:pt x="349072" y="188518"/>
                </a:lnTo>
                <a:lnTo>
                  <a:pt x="340233" y="199478"/>
                </a:lnTo>
                <a:lnTo>
                  <a:pt x="331635" y="211493"/>
                </a:lnTo>
                <a:lnTo>
                  <a:pt x="321449" y="223012"/>
                </a:lnTo>
                <a:lnTo>
                  <a:pt x="310273" y="233616"/>
                </a:lnTo>
                <a:lnTo>
                  <a:pt x="298729" y="242887"/>
                </a:lnTo>
                <a:lnTo>
                  <a:pt x="288785" y="252209"/>
                </a:lnTo>
                <a:lnTo>
                  <a:pt x="281152" y="263753"/>
                </a:lnTo>
                <a:lnTo>
                  <a:pt x="276263" y="277075"/>
                </a:lnTo>
                <a:lnTo>
                  <a:pt x="274548" y="291731"/>
                </a:lnTo>
                <a:lnTo>
                  <a:pt x="278980" y="314896"/>
                </a:lnTo>
                <a:lnTo>
                  <a:pt x="291045" y="333794"/>
                </a:lnTo>
                <a:lnTo>
                  <a:pt x="308965" y="346544"/>
                </a:lnTo>
                <a:lnTo>
                  <a:pt x="338302" y="352755"/>
                </a:lnTo>
                <a:lnTo>
                  <a:pt x="344322" y="356831"/>
                </a:lnTo>
                <a:lnTo>
                  <a:pt x="347522" y="362534"/>
                </a:lnTo>
                <a:lnTo>
                  <a:pt x="346481" y="369074"/>
                </a:lnTo>
                <a:lnTo>
                  <a:pt x="332981" y="387807"/>
                </a:lnTo>
                <a:lnTo>
                  <a:pt x="315429" y="402297"/>
                </a:lnTo>
                <a:lnTo>
                  <a:pt x="294652" y="411657"/>
                </a:lnTo>
                <a:lnTo>
                  <a:pt x="271564" y="414972"/>
                </a:lnTo>
                <a:lnTo>
                  <a:pt x="243865" y="378815"/>
                </a:lnTo>
                <a:lnTo>
                  <a:pt x="242747" y="361213"/>
                </a:lnTo>
                <a:lnTo>
                  <a:pt x="241020" y="346544"/>
                </a:lnTo>
                <a:lnTo>
                  <a:pt x="236131" y="333235"/>
                </a:lnTo>
                <a:lnTo>
                  <a:pt x="228511" y="321691"/>
                </a:lnTo>
                <a:lnTo>
                  <a:pt x="218554" y="312369"/>
                </a:lnTo>
                <a:lnTo>
                  <a:pt x="207022" y="303098"/>
                </a:lnTo>
                <a:lnTo>
                  <a:pt x="195846" y="292493"/>
                </a:lnTo>
                <a:lnTo>
                  <a:pt x="185648" y="280962"/>
                </a:lnTo>
                <a:lnTo>
                  <a:pt x="177050" y="268960"/>
                </a:lnTo>
                <a:lnTo>
                  <a:pt x="168211" y="258000"/>
                </a:lnTo>
                <a:lnTo>
                  <a:pt x="157124" y="249567"/>
                </a:lnTo>
                <a:lnTo>
                  <a:pt x="144233" y="244170"/>
                </a:lnTo>
                <a:lnTo>
                  <a:pt x="130009" y="242252"/>
                </a:lnTo>
                <a:lnTo>
                  <a:pt x="121704" y="244551"/>
                </a:lnTo>
                <a:lnTo>
                  <a:pt x="116039" y="250545"/>
                </a:lnTo>
                <a:lnTo>
                  <a:pt x="113309" y="258851"/>
                </a:lnTo>
                <a:lnTo>
                  <a:pt x="113842" y="268097"/>
                </a:lnTo>
                <a:lnTo>
                  <a:pt x="179959" y="540067"/>
                </a:lnTo>
                <a:lnTo>
                  <a:pt x="213436" y="566420"/>
                </a:lnTo>
                <a:lnTo>
                  <a:pt x="561276" y="566420"/>
                </a:lnTo>
                <a:lnTo>
                  <a:pt x="594753" y="540054"/>
                </a:lnTo>
                <a:lnTo>
                  <a:pt x="625157" y="414972"/>
                </a:lnTo>
                <a:lnTo>
                  <a:pt x="661009" y="267474"/>
                </a:lnTo>
                <a:lnTo>
                  <a:pt x="661517" y="258445"/>
                </a:lnTo>
                <a:close/>
              </a:path>
              <a:path w="775969" h="775970">
                <a:moveTo>
                  <a:pt x="775703" y="387858"/>
                </a:moveTo>
                <a:lnTo>
                  <a:pt x="772680" y="339204"/>
                </a:lnTo>
                <a:lnTo>
                  <a:pt x="763854" y="292354"/>
                </a:lnTo>
                <a:lnTo>
                  <a:pt x="749592" y="247675"/>
                </a:lnTo>
                <a:lnTo>
                  <a:pt x="738301" y="223075"/>
                </a:lnTo>
                <a:lnTo>
                  <a:pt x="738301" y="387858"/>
                </a:lnTo>
                <a:lnTo>
                  <a:pt x="735101" y="435406"/>
                </a:lnTo>
                <a:lnTo>
                  <a:pt x="725779" y="481025"/>
                </a:lnTo>
                <a:lnTo>
                  <a:pt x="710755" y="524268"/>
                </a:lnTo>
                <a:lnTo>
                  <a:pt x="690448" y="564730"/>
                </a:lnTo>
                <a:lnTo>
                  <a:pt x="665276" y="602005"/>
                </a:lnTo>
                <a:lnTo>
                  <a:pt x="635647" y="635660"/>
                </a:lnTo>
                <a:lnTo>
                  <a:pt x="601992" y="665289"/>
                </a:lnTo>
                <a:lnTo>
                  <a:pt x="564718" y="690460"/>
                </a:lnTo>
                <a:lnTo>
                  <a:pt x="524256" y="710768"/>
                </a:lnTo>
                <a:lnTo>
                  <a:pt x="481012" y="725779"/>
                </a:lnTo>
                <a:lnTo>
                  <a:pt x="435394" y="735101"/>
                </a:lnTo>
                <a:lnTo>
                  <a:pt x="387845" y="738301"/>
                </a:lnTo>
                <a:lnTo>
                  <a:pt x="340296" y="735101"/>
                </a:lnTo>
                <a:lnTo>
                  <a:pt x="294690" y="725779"/>
                </a:lnTo>
                <a:lnTo>
                  <a:pt x="251434" y="710768"/>
                </a:lnTo>
                <a:lnTo>
                  <a:pt x="210972" y="690460"/>
                </a:lnTo>
                <a:lnTo>
                  <a:pt x="173697" y="665289"/>
                </a:lnTo>
                <a:lnTo>
                  <a:pt x="140042" y="635660"/>
                </a:lnTo>
                <a:lnTo>
                  <a:pt x="110413" y="602005"/>
                </a:lnTo>
                <a:lnTo>
                  <a:pt x="85242" y="564730"/>
                </a:lnTo>
                <a:lnTo>
                  <a:pt x="64935" y="524268"/>
                </a:lnTo>
                <a:lnTo>
                  <a:pt x="49911" y="481025"/>
                </a:lnTo>
                <a:lnTo>
                  <a:pt x="40601" y="435406"/>
                </a:lnTo>
                <a:lnTo>
                  <a:pt x="37401" y="387858"/>
                </a:lnTo>
                <a:lnTo>
                  <a:pt x="40601" y="340296"/>
                </a:lnTo>
                <a:lnTo>
                  <a:pt x="49911" y="294690"/>
                </a:lnTo>
                <a:lnTo>
                  <a:pt x="64935" y="251447"/>
                </a:lnTo>
                <a:lnTo>
                  <a:pt x="85242" y="210985"/>
                </a:lnTo>
                <a:lnTo>
                  <a:pt x="110413" y="173710"/>
                </a:lnTo>
                <a:lnTo>
                  <a:pt x="140042" y="140055"/>
                </a:lnTo>
                <a:lnTo>
                  <a:pt x="173697" y="110426"/>
                </a:lnTo>
                <a:lnTo>
                  <a:pt x="210972" y="85255"/>
                </a:lnTo>
                <a:lnTo>
                  <a:pt x="251434" y="64947"/>
                </a:lnTo>
                <a:lnTo>
                  <a:pt x="294690" y="49936"/>
                </a:lnTo>
                <a:lnTo>
                  <a:pt x="340296" y="40614"/>
                </a:lnTo>
                <a:lnTo>
                  <a:pt x="387845" y="37414"/>
                </a:lnTo>
                <a:lnTo>
                  <a:pt x="435394" y="40614"/>
                </a:lnTo>
                <a:lnTo>
                  <a:pt x="481012" y="49936"/>
                </a:lnTo>
                <a:lnTo>
                  <a:pt x="524256" y="64947"/>
                </a:lnTo>
                <a:lnTo>
                  <a:pt x="564718" y="85255"/>
                </a:lnTo>
                <a:lnTo>
                  <a:pt x="601992" y="110426"/>
                </a:lnTo>
                <a:lnTo>
                  <a:pt x="635647" y="140055"/>
                </a:lnTo>
                <a:lnTo>
                  <a:pt x="665276" y="173710"/>
                </a:lnTo>
                <a:lnTo>
                  <a:pt x="690448" y="210985"/>
                </a:lnTo>
                <a:lnTo>
                  <a:pt x="710755" y="251447"/>
                </a:lnTo>
                <a:lnTo>
                  <a:pt x="725779" y="294690"/>
                </a:lnTo>
                <a:lnTo>
                  <a:pt x="735101" y="340296"/>
                </a:lnTo>
                <a:lnTo>
                  <a:pt x="738301" y="387858"/>
                </a:lnTo>
                <a:lnTo>
                  <a:pt x="738301" y="223075"/>
                </a:lnTo>
                <a:lnTo>
                  <a:pt x="706208" y="166268"/>
                </a:lnTo>
                <a:lnTo>
                  <a:pt x="677811" y="130263"/>
                </a:lnTo>
                <a:lnTo>
                  <a:pt x="645439" y="97891"/>
                </a:lnTo>
                <a:lnTo>
                  <a:pt x="609434" y="69494"/>
                </a:lnTo>
                <a:lnTo>
                  <a:pt x="570179" y="45440"/>
                </a:lnTo>
                <a:lnTo>
                  <a:pt x="552665" y="37414"/>
                </a:lnTo>
                <a:lnTo>
                  <a:pt x="528027" y="26111"/>
                </a:lnTo>
                <a:lnTo>
                  <a:pt x="483349" y="11849"/>
                </a:lnTo>
                <a:lnTo>
                  <a:pt x="436499" y="3022"/>
                </a:lnTo>
                <a:lnTo>
                  <a:pt x="387845" y="0"/>
                </a:lnTo>
                <a:lnTo>
                  <a:pt x="339191" y="3022"/>
                </a:lnTo>
                <a:lnTo>
                  <a:pt x="292354" y="11849"/>
                </a:lnTo>
                <a:lnTo>
                  <a:pt x="247662" y="26111"/>
                </a:lnTo>
                <a:lnTo>
                  <a:pt x="205511" y="45440"/>
                </a:lnTo>
                <a:lnTo>
                  <a:pt x="166255" y="69494"/>
                </a:lnTo>
                <a:lnTo>
                  <a:pt x="130263" y="97891"/>
                </a:lnTo>
                <a:lnTo>
                  <a:pt x="97878" y="130263"/>
                </a:lnTo>
                <a:lnTo>
                  <a:pt x="69481" y="166268"/>
                </a:lnTo>
                <a:lnTo>
                  <a:pt x="45440" y="205524"/>
                </a:lnTo>
                <a:lnTo>
                  <a:pt x="26098" y="247675"/>
                </a:lnTo>
                <a:lnTo>
                  <a:pt x="11836" y="292354"/>
                </a:lnTo>
                <a:lnTo>
                  <a:pt x="3022" y="339204"/>
                </a:lnTo>
                <a:lnTo>
                  <a:pt x="0" y="387858"/>
                </a:lnTo>
                <a:lnTo>
                  <a:pt x="3022" y="436499"/>
                </a:lnTo>
                <a:lnTo>
                  <a:pt x="11836" y="483349"/>
                </a:lnTo>
                <a:lnTo>
                  <a:pt x="26098" y="528027"/>
                </a:lnTo>
                <a:lnTo>
                  <a:pt x="45440" y="570179"/>
                </a:lnTo>
                <a:lnTo>
                  <a:pt x="69481" y="609434"/>
                </a:lnTo>
                <a:lnTo>
                  <a:pt x="97878" y="645439"/>
                </a:lnTo>
                <a:lnTo>
                  <a:pt x="130263" y="677824"/>
                </a:lnTo>
                <a:lnTo>
                  <a:pt x="166255" y="706208"/>
                </a:lnTo>
                <a:lnTo>
                  <a:pt x="205511" y="730262"/>
                </a:lnTo>
                <a:lnTo>
                  <a:pt x="247662" y="749592"/>
                </a:lnTo>
                <a:lnTo>
                  <a:pt x="292354" y="763854"/>
                </a:lnTo>
                <a:lnTo>
                  <a:pt x="339191" y="772680"/>
                </a:lnTo>
                <a:lnTo>
                  <a:pt x="387845" y="775703"/>
                </a:lnTo>
                <a:lnTo>
                  <a:pt x="436499" y="772680"/>
                </a:lnTo>
                <a:lnTo>
                  <a:pt x="483349" y="763854"/>
                </a:lnTo>
                <a:lnTo>
                  <a:pt x="528027" y="749592"/>
                </a:lnTo>
                <a:lnTo>
                  <a:pt x="570179" y="730262"/>
                </a:lnTo>
                <a:lnTo>
                  <a:pt x="609434" y="706208"/>
                </a:lnTo>
                <a:lnTo>
                  <a:pt x="645439" y="677824"/>
                </a:lnTo>
                <a:lnTo>
                  <a:pt x="677811" y="645439"/>
                </a:lnTo>
                <a:lnTo>
                  <a:pt x="706208" y="609434"/>
                </a:lnTo>
                <a:lnTo>
                  <a:pt x="730250" y="570179"/>
                </a:lnTo>
                <a:lnTo>
                  <a:pt x="749592" y="528027"/>
                </a:lnTo>
                <a:lnTo>
                  <a:pt x="763854" y="483349"/>
                </a:lnTo>
                <a:lnTo>
                  <a:pt x="772680" y="436499"/>
                </a:lnTo>
                <a:lnTo>
                  <a:pt x="775703" y="387858"/>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1" name="object 21"/>
          <p:cNvPicPr/>
          <p:nvPr/>
        </p:nvPicPr>
        <p:blipFill>
          <a:blip r:embed="rId13" cstate="print"/>
          <a:stretch>
            <a:fillRect/>
          </a:stretch>
        </p:blipFill>
        <p:spPr>
          <a:xfrm>
            <a:off x="808016" y="777337"/>
            <a:ext cx="4722576" cy="1974508"/>
          </a:xfrm>
          <a:prstGeom prst="rect">
            <a:avLst/>
          </a:prstGeom>
        </p:spPr>
      </p:pic>
      <p:pic>
        <p:nvPicPr>
          <p:cNvPr id="22" name="object 22"/>
          <p:cNvPicPr/>
          <p:nvPr/>
        </p:nvPicPr>
        <p:blipFill>
          <a:blip r:embed="rId14" cstate="print"/>
          <a:stretch>
            <a:fillRect/>
          </a:stretch>
        </p:blipFill>
        <p:spPr>
          <a:xfrm>
            <a:off x="2322367" y="4040957"/>
            <a:ext cx="1292667" cy="1292667"/>
          </a:xfrm>
          <a:prstGeom prst="rect">
            <a:avLst/>
          </a:prstGeom>
        </p:spPr>
      </p:pic>
      <p:pic>
        <p:nvPicPr>
          <p:cNvPr id="23" name="object 23"/>
          <p:cNvPicPr/>
          <p:nvPr/>
        </p:nvPicPr>
        <p:blipFill>
          <a:blip r:embed="rId15" cstate="print"/>
          <a:stretch>
            <a:fillRect/>
          </a:stretch>
        </p:blipFill>
        <p:spPr>
          <a:xfrm>
            <a:off x="3793045" y="4040960"/>
            <a:ext cx="1897282" cy="548100"/>
          </a:xfrm>
          <a:prstGeom prst="rect">
            <a:avLst/>
          </a:prstGeom>
        </p:spPr>
      </p:pic>
      <p:grpSp>
        <p:nvGrpSpPr>
          <p:cNvPr id="24" name="object 24"/>
          <p:cNvGrpSpPr/>
          <p:nvPr/>
        </p:nvGrpSpPr>
        <p:grpSpPr>
          <a:xfrm>
            <a:off x="3793048" y="4785523"/>
            <a:ext cx="1894903" cy="548332"/>
            <a:chOff x="6254312" y="7891682"/>
            <a:chExt cx="3124835" cy="904240"/>
          </a:xfrm>
        </p:grpSpPr>
        <p:pic>
          <p:nvPicPr>
            <p:cNvPr id="25" name="object 25"/>
            <p:cNvPicPr/>
            <p:nvPr/>
          </p:nvPicPr>
          <p:blipFill>
            <a:blip r:embed="rId16" cstate="print"/>
            <a:stretch>
              <a:fillRect/>
            </a:stretch>
          </p:blipFill>
          <p:spPr>
            <a:xfrm>
              <a:off x="6254312" y="7891682"/>
              <a:ext cx="3124455" cy="903861"/>
            </a:xfrm>
            <a:prstGeom prst="rect">
              <a:avLst/>
            </a:prstGeom>
          </p:spPr>
        </p:pic>
        <p:pic>
          <p:nvPicPr>
            <p:cNvPr id="26" name="object 26"/>
            <p:cNvPicPr/>
            <p:nvPr/>
          </p:nvPicPr>
          <p:blipFill>
            <a:blip r:embed="rId17" cstate="print"/>
            <a:stretch>
              <a:fillRect/>
            </a:stretch>
          </p:blipFill>
          <p:spPr>
            <a:xfrm>
              <a:off x="6485090" y="8053091"/>
              <a:ext cx="534447" cy="581139"/>
            </a:xfrm>
            <a:prstGeom prst="rect">
              <a:avLst/>
            </a:prstGeom>
          </p:spPr>
        </p:pic>
      </p:grpSp>
      <p:pic>
        <p:nvPicPr>
          <p:cNvPr id="27" name="object 27"/>
          <p:cNvPicPr/>
          <p:nvPr/>
        </p:nvPicPr>
        <p:blipFill>
          <a:blip r:embed="rId18" cstate="print"/>
          <a:stretch>
            <a:fillRect/>
          </a:stretch>
        </p:blipFill>
        <p:spPr>
          <a:xfrm>
            <a:off x="784026" y="3747346"/>
            <a:ext cx="1831516" cy="119270"/>
          </a:xfrm>
          <a:prstGeom prst="rect">
            <a:avLst/>
          </a:prstGeom>
        </p:spPr>
      </p:pic>
      <p:pic>
        <p:nvPicPr>
          <p:cNvPr id="28" name="object 28"/>
          <p:cNvPicPr/>
          <p:nvPr/>
        </p:nvPicPr>
        <p:blipFill>
          <a:blip r:embed="rId19" cstate="print"/>
          <a:stretch>
            <a:fillRect/>
          </a:stretch>
        </p:blipFill>
        <p:spPr>
          <a:xfrm>
            <a:off x="9733105" y="5922661"/>
            <a:ext cx="790894" cy="104336"/>
          </a:xfrm>
          <a:prstGeom prst="rect">
            <a:avLst/>
          </a:prstGeom>
        </p:spPr>
      </p:pic>
      <p:grpSp>
        <p:nvGrpSpPr>
          <p:cNvPr id="29" name="object 29"/>
          <p:cNvGrpSpPr/>
          <p:nvPr/>
        </p:nvGrpSpPr>
        <p:grpSpPr>
          <a:xfrm>
            <a:off x="4475382" y="0"/>
            <a:ext cx="7465247" cy="6857615"/>
            <a:chOff x="7379530" y="0"/>
            <a:chExt cx="12310745" cy="11308715"/>
          </a:xfrm>
        </p:grpSpPr>
        <p:sp>
          <p:nvSpPr>
            <p:cNvPr id="30" name="object 30"/>
            <p:cNvSpPr/>
            <p:nvPr/>
          </p:nvSpPr>
          <p:spPr>
            <a:xfrm>
              <a:off x="16826227" y="418830"/>
              <a:ext cx="2863850" cy="571500"/>
            </a:xfrm>
            <a:custGeom>
              <a:avLst/>
              <a:gdLst/>
              <a:ahLst/>
              <a:cxnLst/>
              <a:rect l="l" t="t" r="r" b="b"/>
              <a:pathLst>
                <a:path w="2863850" h="571500">
                  <a:moveTo>
                    <a:pt x="2578057" y="0"/>
                  </a:moveTo>
                  <a:lnTo>
                    <a:pt x="285541" y="0"/>
                  </a:lnTo>
                  <a:lnTo>
                    <a:pt x="239224" y="3737"/>
                  </a:lnTo>
                  <a:lnTo>
                    <a:pt x="195287" y="14556"/>
                  </a:lnTo>
                  <a:lnTo>
                    <a:pt x="154317" y="31871"/>
                  </a:lnTo>
                  <a:lnTo>
                    <a:pt x="116903" y="55092"/>
                  </a:lnTo>
                  <a:lnTo>
                    <a:pt x="83632" y="83632"/>
                  </a:lnTo>
                  <a:lnTo>
                    <a:pt x="55092" y="116903"/>
                  </a:lnTo>
                  <a:lnTo>
                    <a:pt x="31871" y="154317"/>
                  </a:lnTo>
                  <a:lnTo>
                    <a:pt x="14556" y="195287"/>
                  </a:lnTo>
                  <a:lnTo>
                    <a:pt x="3737" y="239224"/>
                  </a:lnTo>
                  <a:lnTo>
                    <a:pt x="0" y="285541"/>
                  </a:lnTo>
                  <a:lnTo>
                    <a:pt x="3737" y="331857"/>
                  </a:lnTo>
                  <a:lnTo>
                    <a:pt x="14556" y="375794"/>
                  </a:lnTo>
                  <a:lnTo>
                    <a:pt x="31871" y="416764"/>
                  </a:lnTo>
                  <a:lnTo>
                    <a:pt x="55092" y="454178"/>
                  </a:lnTo>
                  <a:lnTo>
                    <a:pt x="83632" y="487449"/>
                  </a:lnTo>
                  <a:lnTo>
                    <a:pt x="116903" y="515989"/>
                  </a:lnTo>
                  <a:lnTo>
                    <a:pt x="154317" y="539210"/>
                  </a:lnTo>
                  <a:lnTo>
                    <a:pt x="195287" y="556525"/>
                  </a:lnTo>
                  <a:lnTo>
                    <a:pt x="239224" y="567344"/>
                  </a:lnTo>
                  <a:lnTo>
                    <a:pt x="285541" y="571082"/>
                  </a:lnTo>
                  <a:lnTo>
                    <a:pt x="2578057" y="571082"/>
                  </a:lnTo>
                  <a:lnTo>
                    <a:pt x="2624371" y="567344"/>
                  </a:lnTo>
                  <a:lnTo>
                    <a:pt x="2668306" y="556525"/>
                  </a:lnTo>
                  <a:lnTo>
                    <a:pt x="2709274" y="539210"/>
                  </a:lnTo>
                  <a:lnTo>
                    <a:pt x="2746687" y="515989"/>
                  </a:lnTo>
                  <a:lnTo>
                    <a:pt x="2779957" y="487449"/>
                  </a:lnTo>
                  <a:lnTo>
                    <a:pt x="2808496" y="454178"/>
                  </a:lnTo>
                  <a:lnTo>
                    <a:pt x="2831717" y="416764"/>
                  </a:lnTo>
                  <a:lnTo>
                    <a:pt x="2849031" y="375794"/>
                  </a:lnTo>
                  <a:lnTo>
                    <a:pt x="2859851" y="331857"/>
                  </a:lnTo>
                  <a:lnTo>
                    <a:pt x="2863588" y="285541"/>
                  </a:lnTo>
                  <a:lnTo>
                    <a:pt x="2859851" y="239224"/>
                  </a:lnTo>
                  <a:lnTo>
                    <a:pt x="2849031" y="195287"/>
                  </a:lnTo>
                  <a:lnTo>
                    <a:pt x="2831717" y="154317"/>
                  </a:lnTo>
                  <a:lnTo>
                    <a:pt x="2808496" y="116903"/>
                  </a:lnTo>
                  <a:lnTo>
                    <a:pt x="2779957" y="83632"/>
                  </a:lnTo>
                  <a:lnTo>
                    <a:pt x="2746687" y="55092"/>
                  </a:lnTo>
                  <a:lnTo>
                    <a:pt x="2709274" y="31871"/>
                  </a:lnTo>
                  <a:lnTo>
                    <a:pt x="2668306" y="14556"/>
                  </a:lnTo>
                  <a:lnTo>
                    <a:pt x="2624371" y="3737"/>
                  </a:lnTo>
                  <a:lnTo>
                    <a:pt x="2578057"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p:nvPr/>
          </p:nvSpPr>
          <p:spPr>
            <a:xfrm>
              <a:off x="17042448" y="569573"/>
              <a:ext cx="2424430" cy="264160"/>
            </a:xfrm>
            <a:custGeom>
              <a:avLst/>
              <a:gdLst/>
              <a:ahLst/>
              <a:cxnLst/>
              <a:rect l="l" t="t" r="r" b="b"/>
              <a:pathLst>
                <a:path w="2424430" h="264159">
                  <a:moveTo>
                    <a:pt x="32941" y="60982"/>
                  </a:moveTo>
                  <a:lnTo>
                    <a:pt x="0" y="60982"/>
                  </a:lnTo>
                  <a:lnTo>
                    <a:pt x="42742" y="205271"/>
                  </a:lnTo>
                  <a:lnTo>
                    <a:pt x="76500" y="205271"/>
                  </a:lnTo>
                  <a:lnTo>
                    <a:pt x="87590" y="165523"/>
                  </a:lnTo>
                  <a:lnTo>
                    <a:pt x="62071" y="165523"/>
                  </a:lnTo>
                  <a:lnTo>
                    <a:pt x="32941" y="60982"/>
                  </a:lnTo>
                  <a:close/>
                </a:path>
                <a:path w="2424430" h="264159">
                  <a:moveTo>
                    <a:pt x="130094" y="106719"/>
                  </a:moveTo>
                  <a:lnTo>
                    <a:pt x="103996" y="106719"/>
                  </a:lnTo>
                  <a:lnTo>
                    <a:pt x="131765" y="205271"/>
                  </a:lnTo>
                  <a:lnTo>
                    <a:pt x="164979" y="205271"/>
                  </a:lnTo>
                  <a:lnTo>
                    <a:pt x="177076" y="164434"/>
                  </a:lnTo>
                  <a:lnTo>
                    <a:pt x="146194" y="164434"/>
                  </a:lnTo>
                  <a:lnTo>
                    <a:pt x="130094" y="106719"/>
                  </a:lnTo>
                  <a:close/>
                </a:path>
                <a:path w="2424430" h="264159">
                  <a:moveTo>
                    <a:pt x="117336" y="60982"/>
                  </a:moveTo>
                  <a:lnTo>
                    <a:pt x="90656" y="60982"/>
                  </a:lnTo>
                  <a:lnTo>
                    <a:pt x="62071" y="165523"/>
                  </a:lnTo>
                  <a:lnTo>
                    <a:pt x="87590" y="165523"/>
                  </a:lnTo>
                  <a:lnTo>
                    <a:pt x="103996" y="106719"/>
                  </a:lnTo>
                  <a:lnTo>
                    <a:pt x="130094" y="106719"/>
                  </a:lnTo>
                  <a:lnTo>
                    <a:pt x="117336" y="60982"/>
                  </a:lnTo>
                  <a:close/>
                </a:path>
                <a:path w="2424430" h="264159">
                  <a:moveTo>
                    <a:pt x="207721" y="60982"/>
                  </a:moveTo>
                  <a:lnTo>
                    <a:pt x="174780" y="60982"/>
                  </a:lnTo>
                  <a:lnTo>
                    <a:pt x="146194" y="164434"/>
                  </a:lnTo>
                  <a:lnTo>
                    <a:pt x="177076" y="164434"/>
                  </a:lnTo>
                  <a:lnTo>
                    <a:pt x="207721" y="60982"/>
                  </a:lnTo>
                  <a:close/>
                </a:path>
                <a:path w="2424430" h="264159">
                  <a:moveTo>
                    <a:pt x="247762" y="60982"/>
                  </a:moveTo>
                  <a:lnTo>
                    <a:pt x="214820" y="60982"/>
                  </a:lnTo>
                  <a:lnTo>
                    <a:pt x="257562" y="205271"/>
                  </a:lnTo>
                  <a:lnTo>
                    <a:pt x="291320" y="205271"/>
                  </a:lnTo>
                  <a:lnTo>
                    <a:pt x="302410" y="165523"/>
                  </a:lnTo>
                  <a:lnTo>
                    <a:pt x="276892" y="165523"/>
                  </a:lnTo>
                  <a:lnTo>
                    <a:pt x="247762" y="60982"/>
                  </a:lnTo>
                  <a:close/>
                </a:path>
                <a:path w="2424430" h="264159">
                  <a:moveTo>
                    <a:pt x="344915" y="106719"/>
                  </a:moveTo>
                  <a:lnTo>
                    <a:pt x="318817" y="106719"/>
                  </a:lnTo>
                  <a:lnTo>
                    <a:pt x="346586" y="205271"/>
                  </a:lnTo>
                  <a:lnTo>
                    <a:pt x="379799" y="205271"/>
                  </a:lnTo>
                  <a:lnTo>
                    <a:pt x="391896" y="164434"/>
                  </a:lnTo>
                  <a:lnTo>
                    <a:pt x="361015" y="164434"/>
                  </a:lnTo>
                  <a:lnTo>
                    <a:pt x="344915" y="106719"/>
                  </a:lnTo>
                  <a:close/>
                </a:path>
                <a:path w="2424430" h="264159">
                  <a:moveTo>
                    <a:pt x="332157" y="60982"/>
                  </a:moveTo>
                  <a:lnTo>
                    <a:pt x="305477" y="60982"/>
                  </a:lnTo>
                  <a:lnTo>
                    <a:pt x="276892" y="165523"/>
                  </a:lnTo>
                  <a:lnTo>
                    <a:pt x="302410" y="165523"/>
                  </a:lnTo>
                  <a:lnTo>
                    <a:pt x="318817" y="106719"/>
                  </a:lnTo>
                  <a:lnTo>
                    <a:pt x="344915" y="106719"/>
                  </a:lnTo>
                  <a:lnTo>
                    <a:pt x="332157" y="60982"/>
                  </a:lnTo>
                  <a:close/>
                </a:path>
                <a:path w="2424430" h="264159">
                  <a:moveTo>
                    <a:pt x="422542" y="60982"/>
                  </a:moveTo>
                  <a:lnTo>
                    <a:pt x="389600" y="60982"/>
                  </a:lnTo>
                  <a:lnTo>
                    <a:pt x="361015" y="164434"/>
                  </a:lnTo>
                  <a:lnTo>
                    <a:pt x="391896" y="164434"/>
                  </a:lnTo>
                  <a:lnTo>
                    <a:pt x="422542" y="60982"/>
                  </a:lnTo>
                  <a:close/>
                </a:path>
                <a:path w="2424430" h="264159">
                  <a:moveTo>
                    <a:pt x="656262" y="167157"/>
                  </a:moveTo>
                  <a:lnTo>
                    <a:pt x="648091" y="168743"/>
                  </a:lnTo>
                  <a:lnTo>
                    <a:pt x="641527" y="173112"/>
                  </a:lnTo>
                  <a:lnTo>
                    <a:pt x="637158" y="179676"/>
                  </a:lnTo>
                  <a:lnTo>
                    <a:pt x="635572" y="187847"/>
                  </a:lnTo>
                  <a:lnTo>
                    <a:pt x="637158" y="196176"/>
                  </a:lnTo>
                  <a:lnTo>
                    <a:pt x="641527" y="202821"/>
                  </a:lnTo>
                  <a:lnTo>
                    <a:pt x="648091" y="207219"/>
                  </a:lnTo>
                  <a:lnTo>
                    <a:pt x="656262" y="208810"/>
                  </a:lnTo>
                  <a:lnTo>
                    <a:pt x="664591" y="207219"/>
                  </a:lnTo>
                  <a:lnTo>
                    <a:pt x="671236" y="202821"/>
                  </a:lnTo>
                  <a:lnTo>
                    <a:pt x="675634" y="196176"/>
                  </a:lnTo>
                  <a:lnTo>
                    <a:pt x="677225" y="187847"/>
                  </a:lnTo>
                  <a:lnTo>
                    <a:pt x="675634" y="179676"/>
                  </a:lnTo>
                  <a:lnTo>
                    <a:pt x="671236" y="173112"/>
                  </a:lnTo>
                  <a:lnTo>
                    <a:pt x="664591" y="168743"/>
                  </a:lnTo>
                  <a:lnTo>
                    <a:pt x="656262" y="167157"/>
                  </a:lnTo>
                  <a:close/>
                </a:path>
                <a:path w="2424430" h="264159">
                  <a:moveTo>
                    <a:pt x="462572" y="60982"/>
                  </a:moveTo>
                  <a:lnTo>
                    <a:pt x="429630" y="60982"/>
                  </a:lnTo>
                  <a:lnTo>
                    <a:pt x="472373" y="205271"/>
                  </a:lnTo>
                  <a:lnTo>
                    <a:pt x="506131" y="205271"/>
                  </a:lnTo>
                  <a:lnTo>
                    <a:pt x="517220" y="165523"/>
                  </a:lnTo>
                  <a:lnTo>
                    <a:pt x="491702" y="165523"/>
                  </a:lnTo>
                  <a:lnTo>
                    <a:pt x="462572" y="60982"/>
                  </a:lnTo>
                  <a:close/>
                </a:path>
                <a:path w="2424430" h="264159">
                  <a:moveTo>
                    <a:pt x="559725" y="106719"/>
                  </a:moveTo>
                  <a:lnTo>
                    <a:pt x="533627" y="106719"/>
                  </a:lnTo>
                  <a:lnTo>
                    <a:pt x="561396" y="205271"/>
                  </a:lnTo>
                  <a:lnTo>
                    <a:pt x="594610" y="205271"/>
                  </a:lnTo>
                  <a:lnTo>
                    <a:pt x="606707" y="164434"/>
                  </a:lnTo>
                  <a:lnTo>
                    <a:pt x="575825" y="164434"/>
                  </a:lnTo>
                  <a:lnTo>
                    <a:pt x="559725" y="106719"/>
                  </a:lnTo>
                  <a:close/>
                </a:path>
                <a:path w="2424430" h="264159">
                  <a:moveTo>
                    <a:pt x="546967" y="60982"/>
                  </a:moveTo>
                  <a:lnTo>
                    <a:pt x="520287" y="60982"/>
                  </a:lnTo>
                  <a:lnTo>
                    <a:pt x="491702" y="165523"/>
                  </a:lnTo>
                  <a:lnTo>
                    <a:pt x="517220" y="165523"/>
                  </a:lnTo>
                  <a:lnTo>
                    <a:pt x="533627" y="106719"/>
                  </a:lnTo>
                  <a:lnTo>
                    <a:pt x="559725" y="106719"/>
                  </a:lnTo>
                  <a:lnTo>
                    <a:pt x="546967" y="60982"/>
                  </a:lnTo>
                  <a:close/>
                </a:path>
                <a:path w="2424430" h="264159">
                  <a:moveTo>
                    <a:pt x="637352" y="60982"/>
                  </a:moveTo>
                  <a:lnTo>
                    <a:pt x="604410" y="60982"/>
                  </a:lnTo>
                  <a:lnTo>
                    <a:pt x="575825" y="164434"/>
                  </a:lnTo>
                  <a:lnTo>
                    <a:pt x="606707" y="164434"/>
                  </a:lnTo>
                  <a:lnTo>
                    <a:pt x="637352" y="60982"/>
                  </a:lnTo>
                  <a:close/>
                </a:path>
                <a:path w="2424430" h="264159">
                  <a:moveTo>
                    <a:pt x="820761" y="83034"/>
                  </a:moveTo>
                  <a:lnTo>
                    <a:pt x="766929" y="83034"/>
                  </a:lnTo>
                  <a:lnTo>
                    <a:pt x="779337" y="84701"/>
                  </a:lnTo>
                  <a:lnTo>
                    <a:pt x="788606" y="89431"/>
                  </a:lnTo>
                  <a:lnTo>
                    <a:pt x="794455" y="96816"/>
                  </a:lnTo>
                  <a:lnTo>
                    <a:pt x="796604" y="106447"/>
                  </a:lnTo>
                  <a:lnTo>
                    <a:pt x="793596" y="113223"/>
                  </a:lnTo>
                  <a:lnTo>
                    <a:pt x="785612" y="117166"/>
                  </a:lnTo>
                  <a:lnTo>
                    <a:pt x="773595" y="119425"/>
                  </a:lnTo>
                  <a:lnTo>
                    <a:pt x="758489" y="121148"/>
                  </a:lnTo>
                  <a:lnTo>
                    <a:pt x="737042" y="124670"/>
                  </a:lnTo>
                  <a:lnTo>
                    <a:pt x="717177" y="131765"/>
                  </a:lnTo>
                  <a:lnTo>
                    <a:pt x="702518" y="144578"/>
                  </a:lnTo>
                  <a:lnTo>
                    <a:pt x="696690" y="165251"/>
                  </a:lnTo>
                  <a:lnTo>
                    <a:pt x="700455" y="183342"/>
                  </a:lnTo>
                  <a:lnTo>
                    <a:pt x="711494" y="196865"/>
                  </a:lnTo>
                  <a:lnTo>
                    <a:pt x="728811" y="205335"/>
                  </a:lnTo>
                  <a:lnTo>
                    <a:pt x="751411" y="208265"/>
                  </a:lnTo>
                  <a:lnTo>
                    <a:pt x="768175" y="206577"/>
                  </a:lnTo>
                  <a:lnTo>
                    <a:pt x="781800" y="201698"/>
                  </a:lnTo>
                  <a:lnTo>
                    <a:pt x="792414" y="193909"/>
                  </a:lnTo>
                  <a:lnTo>
                    <a:pt x="800143" y="183491"/>
                  </a:lnTo>
                  <a:lnTo>
                    <a:pt x="842885" y="183491"/>
                  </a:lnTo>
                  <a:lnTo>
                    <a:pt x="842885" y="182947"/>
                  </a:lnTo>
                  <a:lnTo>
                    <a:pt x="757945" y="182947"/>
                  </a:lnTo>
                  <a:lnTo>
                    <a:pt x="745511" y="181603"/>
                  </a:lnTo>
                  <a:lnTo>
                    <a:pt x="736472" y="177706"/>
                  </a:lnTo>
                  <a:lnTo>
                    <a:pt x="730955" y="171462"/>
                  </a:lnTo>
                  <a:lnTo>
                    <a:pt x="729087" y="163073"/>
                  </a:lnTo>
                  <a:lnTo>
                    <a:pt x="731708" y="153842"/>
                  </a:lnTo>
                  <a:lnTo>
                    <a:pt x="738820" y="148236"/>
                  </a:lnTo>
                  <a:lnTo>
                    <a:pt x="749301" y="145080"/>
                  </a:lnTo>
                  <a:lnTo>
                    <a:pt x="773097" y="141668"/>
                  </a:lnTo>
                  <a:lnTo>
                    <a:pt x="782991" y="139524"/>
                  </a:lnTo>
                  <a:lnTo>
                    <a:pt x="791048" y="136155"/>
                  </a:lnTo>
                  <a:lnTo>
                    <a:pt x="796604" y="130948"/>
                  </a:lnTo>
                  <a:lnTo>
                    <a:pt x="827911" y="130948"/>
                  </a:lnTo>
                  <a:lnTo>
                    <a:pt x="827860" y="108352"/>
                  </a:lnTo>
                  <a:lnTo>
                    <a:pt x="823943" y="87521"/>
                  </a:lnTo>
                  <a:lnTo>
                    <a:pt x="820761" y="83034"/>
                  </a:lnTo>
                  <a:close/>
                </a:path>
                <a:path w="2424430" h="264159">
                  <a:moveTo>
                    <a:pt x="842885" y="183491"/>
                  </a:moveTo>
                  <a:lnTo>
                    <a:pt x="800143" y="183491"/>
                  </a:lnTo>
                  <a:lnTo>
                    <a:pt x="800415" y="185125"/>
                  </a:lnTo>
                  <a:lnTo>
                    <a:pt x="827639" y="205271"/>
                  </a:lnTo>
                  <a:lnTo>
                    <a:pt x="842885" y="205271"/>
                  </a:lnTo>
                  <a:lnTo>
                    <a:pt x="842885" y="183491"/>
                  </a:lnTo>
                  <a:close/>
                </a:path>
                <a:path w="2424430" h="264159">
                  <a:moveTo>
                    <a:pt x="827911" y="130948"/>
                  </a:moveTo>
                  <a:lnTo>
                    <a:pt x="796604" y="130948"/>
                  </a:lnTo>
                  <a:lnTo>
                    <a:pt x="796604" y="151094"/>
                  </a:lnTo>
                  <a:lnTo>
                    <a:pt x="793664" y="164226"/>
                  </a:lnTo>
                  <a:lnTo>
                    <a:pt x="785544" y="174269"/>
                  </a:lnTo>
                  <a:lnTo>
                    <a:pt x="773288" y="180688"/>
                  </a:lnTo>
                  <a:lnTo>
                    <a:pt x="757945" y="182947"/>
                  </a:lnTo>
                  <a:lnTo>
                    <a:pt x="842885" y="182947"/>
                  </a:lnTo>
                  <a:lnTo>
                    <a:pt x="842885" y="180224"/>
                  </a:lnTo>
                  <a:lnTo>
                    <a:pt x="830089" y="180224"/>
                  </a:lnTo>
                  <a:lnTo>
                    <a:pt x="827911" y="178046"/>
                  </a:lnTo>
                  <a:lnTo>
                    <a:pt x="827911" y="130948"/>
                  </a:lnTo>
                  <a:close/>
                </a:path>
                <a:path w="2424430" h="264159">
                  <a:moveTo>
                    <a:pt x="767474" y="56626"/>
                  </a:moveTo>
                  <a:lnTo>
                    <a:pt x="741602" y="60425"/>
                  </a:lnTo>
                  <a:lnTo>
                    <a:pt x="720852" y="71055"/>
                  </a:lnTo>
                  <a:lnTo>
                    <a:pt x="706525" y="87407"/>
                  </a:lnTo>
                  <a:lnTo>
                    <a:pt x="699957" y="108352"/>
                  </a:lnTo>
                  <a:lnTo>
                    <a:pt x="732354" y="108352"/>
                  </a:lnTo>
                  <a:lnTo>
                    <a:pt x="735881" y="98079"/>
                  </a:lnTo>
                  <a:lnTo>
                    <a:pt x="743210" y="90078"/>
                  </a:lnTo>
                  <a:lnTo>
                    <a:pt x="753755" y="84884"/>
                  </a:lnTo>
                  <a:lnTo>
                    <a:pt x="766929" y="83034"/>
                  </a:lnTo>
                  <a:lnTo>
                    <a:pt x="820761" y="83034"/>
                  </a:lnTo>
                  <a:lnTo>
                    <a:pt x="812292" y="71089"/>
                  </a:lnTo>
                  <a:lnTo>
                    <a:pt x="793312" y="60420"/>
                  </a:lnTo>
                  <a:lnTo>
                    <a:pt x="767474" y="56626"/>
                  </a:lnTo>
                  <a:close/>
                </a:path>
                <a:path w="2424430" h="264159">
                  <a:moveTo>
                    <a:pt x="889951" y="60982"/>
                  </a:moveTo>
                  <a:lnTo>
                    <a:pt x="864088" y="60982"/>
                  </a:lnTo>
                  <a:lnTo>
                    <a:pt x="864088" y="205271"/>
                  </a:lnTo>
                  <a:lnTo>
                    <a:pt x="896213" y="205271"/>
                  </a:lnTo>
                  <a:lnTo>
                    <a:pt x="896213" y="117881"/>
                  </a:lnTo>
                  <a:lnTo>
                    <a:pt x="898910" y="104766"/>
                  </a:lnTo>
                  <a:lnTo>
                    <a:pt x="906150" y="94230"/>
                  </a:lnTo>
                  <a:lnTo>
                    <a:pt x="917269" y="87215"/>
                  </a:lnTo>
                  <a:lnTo>
                    <a:pt x="931605" y="84667"/>
                  </a:lnTo>
                  <a:lnTo>
                    <a:pt x="986790" y="84667"/>
                  </a:lnTo>
                  <a:lnTo>
                    <a:pt x="985283" y="82217"/>
                  </a:lnTo>
                  <a:lnTo>
                    <a:pt x="892674" y="82217"/>
                  </a:lnTo>
                  <a:lnTo>
                    <a:pt x="889951" y="60982"/>
                  </a:lnTo>
                  <a:close/>
                </a:path>
                <a:path w="2424430" h="264159">
                  <a:moveTo>
                    <a:pt x="986790" y="84667"/>
                  </a:moveTo>
                  <a:lnTo>
                    <a:pt x="931605" y="84667"/>
                  </a:lnTo>
                  <a:lnTo>
                    <a:pt x="943651" y="86577"/>
                  </a:lnTo>
                  <a:lnTo>
                    <a:pt x="952635" y="91984"/>
                  </a:lnTo>
                  <a:lnTo>
                    <a:pt x="958250" y="100402"/>
                  </a:lnTo>
                  <a:lnTo>
                    <a:pt x="960190" y="111347"/>
                  </a:lnTo>
                  <a:lnTo>
                    <a:pt x="960190" y="205271"/>
                  </a:lnTo>
                  <a:lnTo>
                    <a:pt x="992315" y="205271"/>
                  </a:lnTo>
                  <a:lnTo>
                    <a:pt x="992315" y="109713"/>
                  </a:lnTo>
                  <a:lnTo>
                    <a:pt x="988686" y="87751"/>
                  </a:lnTo>
                  <a:lnTo>
                    <a:pt x="986790" y="84667"/>
                  </a:lnTo>
                  <a:close/>
                </a:path>
                <a:path w="2424430" h="264159">
                  <a:moveTo>
                    <a:pt x="941405" y="56626"/>
                  </a:moveTo>
                  <a:lnTo>
                    <a:pt x="925981" y="58519"/>
                  </a:lnTo>
                  <a:lnTo>
                    <a:pt x="912343" y="63806"/>
                  </a:lnTo>
                  <a:lnTo>
                    <a:pt x="901054" y="71901"/>
                  </a:lnTo>
                  <a:lnTo>
                    <a:pt x="892674" y="82217"/>
                  </a:lnTo>
                  <a:lnTo>
                    <a:pt x="985283" y="82217"/>
                  </a:lnTo>
                  <a:lnTo>
                    <a:pt x="978396" y="71021"/>
                  </a:lnTo>
                  <a:lnTo>
                    <a:pt x="962338" y="60365"/>
                  </a:lnTo>
                  <a:lnTo>
                    <a:pt x="941405" y="56626"/>
                  </a:lnTo>
                  <a:close/>
                </a:path>
                <a:path w="2424430" h="264159">
                  <a:moveTo>
                    <a:pt x="1067276" y="88206"/>
                  </a:moveTo>
                  <a:lnTo>
                    <a:pt x="1035151" y="88206"/>
                  </a:lnTo>
                  <a:lnTo>
                    <a:pt x="1035151" y="161167"/>
                  </a:lnTo>
                  <a:lnTo>
                    <a:pt x="1038278" y="180118"/>
                  </a:lnTo>
                  <a:lnTo>
                    <a:pt x="1047504" y="193939"/>
                  </a:lnTo>
                  <a:lnTo>
                    <a:pt x="1062601" y="202399"/>
                  </a:lnTo>
                  <a:lnTo>
                    <a:pt x="1083338" y="205271"/>
                  </a:lnTo>
                  <a:lnTo>
                    <a:pt x="1101851" y="205271"/>
                  </a:lnTo>
                  <a:lnTo>
                    <a:pt x="1101851" y="178046"/>
                  </a:lnTo>
                  <a:lnTo>
                    <a:pt x="1085516" y="178046"/>
                  </a:lnTo>
                  <a:lnTo>
                    <a:pt x="1077613" y="176792"/>
                  </a:lnTo>
                  <a:lnTo>
                    <a:pt x="1071904" y="173112"/>
                  </a:lnTo>
                  <a:lnTo>
                    <a:pt x="1068441" y="167135"/>
                  </a:lnTo>
                  <a:lnTo>
                    <a:pt x="1067276" y="158989"/>
                  </a:lnTo>
                  <a:lnTo>
                    <a:pt x="1067276" y="88206"/>
                  </a:lnTo>
                  <a:close/>
                </a:path>
                <a:path w="2424430" h="264159">
                  <a:moveTo>
                    <a:pt x="1104573" y="60982"/>
                  </a:moveTo>
                  <a:lnTo>
                    <a:pt x="1009833" y="60982"/>
                  </a:lnTo>
                  <a:lnTo>
                    <a:pt x="1009833" y="88206"/>
                  </a:lnTo>
                  <a:lnTo>
                    <a:pt x="1104573" y="88206"/>
                  </a:lnTo>
                  <a:lnTo>
                    <a:pt x="1104573" y="60982"/>
                  </a:lnTo>
                  <a:close/>
                </a:path>
                <a:path w="2424430" h="264159">
                  <a:moveTo>
                    <a:pt x="1067276" y="11706"/>
                  </a:moveTo>
                  <a:lnTo>
                    <a:pt x="1035151" y="11706"/>
                  </a:lnTo>
                  <a:lnTo>
                    <a:pt x="1035151" y="60982"/>
                  </a:lnTo>
                  <a:lnTo>
                    <a:pt x="1067276" y="60982"/>
                  </a:lnTo>
                  <a:lnTo>
                    <a:pt x="1067276" y="11706"/>
                  </a:lnTo>
                  <a:close/>
                </a:path>
                <a:path w="2424430" h="264159">
                  <a:moveTo>
                    <a:pt x="1144153" y="0"/>
                  </a:moveTo>
                  <a:lnTo>
                    <a:pt x="1135982" y="1586"/>
                  </a:lnTo>
                  <a:lnTo>
                    <a:pt x="1129418" y="5955"/>
                  </a:lnTo>
                  <a:lnTo>
                    <a:pt x="1125049" y="12518"/>
                  </a:lnTo>
                  <a:lnTo>
                    <a:pt x="1123463" y="20690"/>
                  </a:lnTo>
                  <a:lnTo>
                    <a:pt x="1125049" y="28904"/>
                  </a:lnTo>
                  <a:lnTo>
                    <a:pt x="1129418" y="35561"/>
                  </a:lnTo>
                  <a:lnTo>
                    <a:pt x="1135982" y="40023"/>
                  </a:lnTo>
                  <a:lnTo>
                    <a:pt x="1144153" y="41653"/>
                  </a:lnTo>
                  <a:lnTo>
                    <a:pt x="1152440" y="40023"/>
                  </a:lnTo>
                  <a:lnTo>
                    <a:pt x="1158990" y="35561"/>
                  </a:lnTo>
                  <a:lnTo>
                    <a:pt x="1163295" y="28904"/>
                  </a:lnTo>
                  <a:lnTo>
                    <a:pt x="1164844" y="20690"/>
                  </a:lnTo>
                  <a:lnTo>
                    <a:pt x="1163295" y="12518"/>
                  </a:lnTo>
                  <a:lnTo>
                    <a:pt x="1158990" y="5955"/>
                  </a:lnTo>
                  <a:lnTo>
                    <a:pt x="1152440" y="1586"/>
                  </a:lnTo>
                  <a:lnTo>
                    <a:pt x="1144153" y="0"/>
                  </a:lnTo>
                  <a:close/>
                </a:path>
                <a:path w="2424430" h="264159">
                  <a:moveTo>
                    <a:pt x="1160215" y="60982"/>
                  </a:moveTo>
                  <a:lnTo>
                    <a:pt x="1128091" y="60982"/>
                  </a:lnTo>
                  <a:lnTo>
                    <a:pt x="1128091" y="205271"/>
                  </a:lnTo>
                  <a:lnTo>
                    <a:pt x="1160215" y="205271"/>
                  </a:lnTo>
                  <a:lnTo>
                    <a:pt x="1160215" y="60982"/>
                  </a:lnTo>
                  <a:close/>
                </a:path>
                <a:path w="2424430" h="264159">
                  <a:moveTo>
                    <a:pt x="1251218" y="56626"/>
                  </a:moveTo>
                  <a:lnTo>
                    <a:pt x="1224730" y="62173"/>
                  </a:lnTo>
                  <a:lnTo>
                    <a:pt x="1203882" y="77725"/>
                  </a:lnTo>
                  <a:lnTo>
                    <a:pt x="1190231" y="101648"/>
                  </a:lnTo>
                  <a:lnTo>
                    <a:pt x="1185379" y="132037"/>
                  </a:lnTo>
                  <a:lnTo>
                    <a:pt x="1185379" y="132582"/>
                  </a:lnTo>
                  <a:lnTo>
                    <a:pt x="1190325" y="163528"/>
                  </a:lnTo>
                  <a:lnTo>
                    <a:pt x="1204222" y="187881"/>
                  </a:lnTo>
                  <a:lnTo>
                    <a:pt x="1225419" y="203710"/>
                  </a:lnTo>
                  <a:lnTo>
                    <a:pt x="1252307" y="209354"/>
                  </a:lnTo>
                  <a:lnTo>
                    <a:pt x="1268778" y="207283"/>
                  </a:lnTo>
                  <a:lnTo>
                    <a:pt x="1282798" y="201357"/>
                  </a:lnTo>
                  <a:lnTo>
                    <a:pt x="1293960" y="192012"/>
                  </a:lnTo>
                  <a:lnTo>
                    <a:pt x="1300286" y="182130"/>
                  </a:lnTo>
                  <a:lnTo>
                    <a:pt x="1258296" y="182130"/>
                  </a:lnTo>
                  <a:lnTo>
                    <a:pt x="1242051" y="178485"/>
                  </a:lnTo>
                  <a:lnTo>
                    <a:pt x="1229404" y="168280"/>
                  </a:lnTo>
                  <a:lnTo>
                    <a:pt x="1221199" y="152613"/>
                  </a:lnTo>
                  <a:lnTo>
                    <a:pt x="1218277" y="132582"/>
                  </a:lnTo>
                  <a:lnTo>
                    <a:pt x="1221246" y="112751"/>
                  </a:lnTo>
                  <a:lnTo>
                    <a:pt x="1229575" y="97258"/>
                  </a:lnTo>
                  <a:lnTo>
                    <a:pt x="1242396" y="87177"/>
                  </a:lnTo>
                  <a:lnTo>
                    <a:pt x="1258841" y="83578"/>
                  </a:lnTo>
                  <a:lnTo>
                    <a:pt x="1330713" y="83578"/>
                  </a:lnTo>
                  <a:lnTo>
                    <a:pt x="1330713" y="78678"/>
                  </a:lnTo>
                  <a:lnTo>
                    <a:pt x="1298588" y="78678"/>
                  </a:lnTo>
                  <a:lnTo>
                    <a:pt x="1289808" y="69490"/>
                  </a:lnTo>
                  <a:lnTo>
                    <a:pt x="1278783" y="62547"/>
                  </a:lnTo>
                  <a:lnTo>
                    <a:pt x="1265817" y="58157"/>
                  </a:lnTo>
                  <a:lnTo>
                    <a:pt x="1251218" y="56626"/>
                  </a:lnTo>
                  <a:close/>
                </a:path>
                <a:path w="2424430" h="264159">
                  <a:moveTo>
                    <a:pt x="1330713" y="179680"/>
                  </a:moveTo>
                  <a:lnTo>
                    <a:pt x="1301855" y="179680"/>
                  </a:lnTo>
                  <a:lnTo>
                    <a:pt x="1304850" y="205271"/>
                  </a:lnTo>
                  <a:lnTo>
                    <a:pt x="1330713" y="205271"/>
                  </a:lnTo>
                  <a:lnTo>
                    <a:pt x="1330713" y="179680"/>
                  </a:lnTo>
                  <a:close/>
                </a:path>
                <a:path w="2424430" h="264159">
                  <a:moveTo>
                    <a:pt x="1330713" y="83578"/>
                  </a:moveTo>
                  <a:lnTo>
                    <a:pt x="1258841" y="83578"/>
                  </a:lnTo>
                  <a:lnTo>
                    <a:pt x="1274929" y="87130"/>
                  </a:lnTo>
                  <a:lnTo>
                    <a:pt x="1287494" y="97088"/>
                  </a:lnTo>
                  <a:lnTo>
                    <a:pt x="1295670" y="112406"/>
                  </a:lnTo>
                  <a:lnTo>
                    <a:pt x="1298588" y="132037"/>
                  </a:lnTo>
                  <a:lnTo>
                    <a:pt x="1295623" y="152268"/>
                  </a:lnTo>
                  <a:lnTo>
                    <a:pt x="1287324" y="168110"/>
                  </a:lnTo>
                  <a:lnTo>
                    <a:pt x="1274584" y="178438"/>
                  </a:lnTo>
                  <a:lnTo>
                    <a:pt x="1258296" y="182130"/>
                  </a:lnTo>
                  <a:lnTo>
                    <a:pt x="1300286" y="182130"/>
                  </a:lnTo>
                  <a:lnTo>
                    <a:pt x="1301855" y="179680"/>
                  </a:lnTo>
                  <a:lnTo>
                    <a:pt x="1330713" y="179680"/>
                  </a:lnTo>
                  <a:lnTo>
                    <a:pt x="1330713" y="83578"/>
                  </a:lnTo>
                  <a:close/>
                </a:path>
                <a:path w="2424430" h="264159">
                  <a:moveTo>
                    <a:pt x="1330713" y="1088"/>
                  </a:moveTo>
                  <a:lnTo>
                    <a:pt x="1298588" y="1088"/>
                  </a:lnTo>
                  <a:lnTo>
                    <a:pt x="1298588" y="78678"/>
                  </a:lnTo>
                  <a:lnTo>
                    <a:pt x="1330713" y="78678"/>
                  </a:lnTo>
                  <a:lnTo>
                    <a:pt x="1330713" y="1088"/>
                  </a:lnTo>
                  <a:close/>
                </a:path>
                <a:path w="2424430" h="264159">
                  <a:moveTo>
                    <a:pt x="1430333" y="56626"/>
                  </a:moveTo>
                  <a:lnTo>
                    <a:pt x="1400960" y="61743"/>
                  </a:lnTo>
                  <a:lnTo>
                    <a:pt x="1377484" y="76534"/>
                  </a:lnTo>
                  <a:lnTo>
                    <a:pt x="1361919" y="100155"/>
                  </a:lnTo>
                  <a:lnTo>
                    <a:pt x="1356283" y="131765"/>
                  </a:lnTo>
                  <a:lnTo>
                    <a:pt x="1361268" y="162724"/>
                  </a:lnTo>
                  <a:lnTo>
                    <a:pt x="1375748" y="187303"/>
                  </a:lnTo>
                  <a:lnTo>
                    <a:pt x="1399008" y="203510"/>
                  </a:lnTo>
                  <a:lnTo>
                    <a:pt x="1430333" y="209354"/>
                  </a:lnTo>
                  <a:lnTo>
                    <a:pt x="1460007" y="204084"/>
                  </a:lnTo>
                  <a:lnTo>
                    <a:pt x="1483352" y="188834"/>
                  </a:lnTo>
                  <a:lnTo>
                    <a:pt x="1487723" y="181858"/>
                  </a:lnTo>
                  <a:lnTo>
                    <a:pt x="1430333" y="181858"/>
                  </a:lnTo>
                  <a:lnTo>
                    <a:pt x="1413875" y="178472"/>
                  </a:lnTo>
                  <a:lnTo>
                    <a:pt x="1400761" y="168654"/>
                  </a:lnTo>
                  <a:lnTo>
                    <a:pt x="1392087" y="152915"/>
                  </a:lnTo>
                  <a:lnTo>
                    <a:pt x="1388952" y="131765"/>
                  </a:lnTo>
                  <a:lnTo>
                    <a:pt x="1391896" y="112261"/>
                  </a:lnTo>
                  <a:lnTo>
                    <a:pt x="1400250" y="97224"/>
                  </a:lnTo>
                  <a:lnTo>
                    <a:pt x="1413301" y="87547"/>
                  </a:lnTo>
                  <a:lnTo>
                    <a:pt x="1430333" y="84123"/>
                  </a:lnTo>
                  <a:lnTo>
                    <a:pt x="1488227" y="84123"/>
                  </a:lnTo>
                  <a:lnTo>
                    <a:pt x="1484679" y="78269"/>
                  </a:lnTo>
                  <a:lnTo>
                    <a:pt x="1461500" y="62394"/>
                  </a:lnTo>
                  <a:lnTo>
                    <a:pt x="1430333" y="56626"/>
                  </a:lnTo>
                  <a:close/>
                </a:path>
                <a:path w="2424430" h="264159">
                  <a:moveTo>
                    <a:pt x="1488227" y="84123"/>
                  </a:moveTo>
                  <a:lnTo>
                    <a:pt x="1430333" y="84123"/>
                  </a:lnTo>
                  <a:lnTo>
                    <a:pt x="1447323" y="87547"/>
                  </a:lnTo>
                  <a:lnTo>
                    <a:pt x="1460280" y="97224"/>
                  </a:lnTo>
                  <a:lnTo>
                    <a:pt x="1468541" y="112261"/>
                  </a:lnTo>
                  <a:lnTo>
                    <a:pt x="1471442" y="131765"/>
                  </a:lnTo>
                  <a:lnTo>
                    <a:pt x="1468655" y="151766"/>
                  </a:lnTo>
                  <a:lnTo>
                    <a:pt x="1460586" y="167633"/>
                  </a:lnTo>
                  <a:lnTo>
                    <a:pt x="1447667" y="178089"/>
                  </a:lnTo>
                  <a:lnTo>
                    <a:pt x="1430333" y="181858"/>
                  </a:lnTo>
                  <a:lnTo>
                    <a:pt x="1487723" y="181858"/>
                  </a:lnTo>
                  <a:lnTo>
                    <a:pt x="1498632" y="164447"/>
                  </a:lnTo>
                  <a:lnTo>
                    <a:pt x="1504111" y="131765"/>
                  </a:lnTo>
                  <a:lnTo>
                    <a:pt x="1499130" y="102108"/>
                  </a:lnTo>
                  <a:lnTo>
                    <a:pt x="1488227" y="84123"/>
                  </a:lnTo>
                  <a:close/>
                </a:path>
                <a:path w="2424430" h="264159">
                  <a:moveTo>
                    <a:pt x="1555408" y="60982"/>
                  </a:moveTo>
                  <a:lnTo>
                    <a:pt x="1529545" y="60982"/>
                  </a:lnTo>
                  <a:lnTo>
                    <a:pt x="1529545" y="259719"/>
                  </a:lnTo>
                  <a:lnTo>
                    <a:pt x="1561941" y="259719"/>
                  </a:lnTo>
                  <a:lnTo>
                    <a:pt x="1561941" y="185125"/>
                  </a:lnTo>
                  <a:lnTo>
                    <a:pt x="1658172" y="185125"/>
                  </a:lnTo>
                  <a:lnTo>
                    <a:pt x="1659827" y="182130"/>
                  </a:lnTo>
                  <a:lnTo>
                    <a:pt x="1602506" y="182130"/>
                  </a:lnTo>
                  <a:lnTo>
                    <a:pt x="1586061" y="178391"/>
                  </a:lnTo>
                  <a:lnTo>
                    <a:pt x="1573240" y="167939"/>
                  </a:lnTo>
                  <a:lnTo>
                    <a:pt x="1564911" y="151924"/>
                  </a:lnTo>
                  <a:lnTo>
                    <a:pt x="1561941" y="131493"/>
                  </a:lnTo>
                  <a:lnTo>
                    <a:pt x="1564906" y="112219"/>
                  </a:lnTo>
                  <a:lnTo>
                    <a:pt x="1573206" y="97156"/>
                  </a:lnTo>
                  <a:lnTo>
                    <a:pt x="1585946" y="87351"/>
                  </a:lnTo>
                  <a:lnTo>
                    <a:pt x="1598434" y="84667"/>
                  </a:lnTo>
                  <a:lnTo>
                    <a:pt x="1558675" y="84667"/>
                  </a:lnTo>
                  <a:lnTo>
                    <a:pt x="1555408" y="60982"/>
                  </a:lnTo>
                  <a:close/>
                </a:path>
                <a:path w="2424430" h="264159">
                  <a:moveTo>
                    <a:pt x="1658172" y="185125"/>
                  </a:moveTo>
                  <a:lnTo>
                    <a:pt x="1561941" y="185125"/>
                  </a:lnTo>
                  <a:lnTo>
                    <a:pt x="1570611" y="195228"/>
                  </a:lnTo>
                  <a:lnTo>
                    <a:pt x="1581679" y="202855"/>
                  </a:lnTo>
                  <a:lnTo>
                    <a:pt x="1594789" y="207674"/>
                  </a:lnTo>
                  <a:lnTo>
                    <a:pt x="1609584" y="209354"/>
                  </a:lnTo>
                  <a:lnTo>
                    <a:pt x="1635987" y="203710"/>
                  </a:lnTo>
                  <a:lnTo>
                    <a:pt x="1656648" y="187881"/>
                  </a:lnTo>
                  <a:lnTo>
                    <a:pt x="1658172" y="185125"/>
                  </a:lnTo>
                  <a:close/>
                </a:path>
                <a:path w="2424430" h="264159">
                  <a:moveTo>
                    <a:pt x="1660122" y="83850"/>
                  </a:moveTo>
                  <a:lnTo>
                    <a:pt x="1602233" y="83850"/>
                  </a:lnTo>
                  <a:lnTo>
                    <a:pt x="1618436" y="87402"/>
                  </a:lnTo>
                  <a:lnTo>
                    <a:pt x="1630989" y="97360"/>
                  </a:lnTo>
                  <a:lnTo>
                    <a:pt x="1639101" y="112678"/>
                  </a:lnTo>
                  <a:lnTo>
                    <a:pt x="1641981" y="132310"/>
                  </a:lnTo>
                  <a:lnTo>
                    <a:pt x="1639105" y="152498"/>
                  </a:lnTo>
                  <a:lnTo>
                    <a:pt x="1631023" y="168246"/>
                  </a:lnTo>
                  <a:lnTo>
                    <a:pt x="1618551" y="178480"/>
                  </a:lnTo>
                  <a:lnTo>
                    <a:pt x="1602506" y="182130"/>
                  </a:lnTo>
                  <a:lnTo>
                    <a:pt x="1659827" y="182130"/>
                  </a:lnTo>
                  <a:lnTo>
                    <a:pt x="1670111" y="163528"/>
                  </a:lnTo>
                  <a:lnTo>
                    <a:pt x="1674922" y="132310"/>
                  </a:lnTo>
                  <a:lnTo>
                    <a:pt x="1670116" y="101648"/>
                  </a:lnTo>
                  <a:lnTo>
                    <a:pt x="1660122" y="83850"/>
                  </a:lnTo>
                  <a:close/>
                </a:path>
                <a:path w="2424430" h="264159">
                  <a:moveTo>
                    <a:pt x="1609856" y="56626"/>
                  </a:moveTo>
                  <a:lnTo>
                    <a:pt x="1593551" y="58634"/>
                  </a:lnTo>
                  <a:lnTo>
                    <a:pt x="1579263" y="64317"/>
                  </a:lnTo>
                  <a:lnTo>
                    <a:pt x="1567476" y="73165"/>
                  </a:lnTo>
                  <a:lnTo>
                    <a:pt x="1558675" y="84667"/>
                  </a:lnTo>
                  <a:lnTo>
                    <a:pt x="1598434" y="84667"/>
                  </a:lnTo>
                  <a:lnTo>
                    <a:pt x="1602233" y="83850"/>
                  </a:lnTo>
                  <a:lnTo>
                    <a:pt x="1660122" y="83850"/>
                  </a:lnTo>
                  <a:lnTo>
                    <a:pt x="1656682" y="77725"/>
                  </a:lnTo>
                  <a:lnTo>
                    <a:pt x="1636102" y="62173"/>
                  </a:lnTo>
                  <a:lnTo>
                    <a:pt x="1609856" y="56626"/>
                  </a:lnTo>
                  <a:close/>
                </a:path>
                <a:path w="2424430" h="264159">
                  <a:moveTo>
                    <a:pt x="1716021" y="0"/>
                  </a:moveTo>
                  <a:lnTo>
                    <a:pt x="1707849" y="1586"/>
                  </a:lnTo>
                  <a:lnTo>
                    <a:pt x="1701285" y="5955"/>
                  </a:lnTo>
                  <a:lnTo>
                    <a:pt x="1696917" y="12518"/>
                  </a:lnTo>
                  <a:lnTo>
                    <a:pt x="1695330" y="20690"/>
                  </a:lnTo>
                  <a:lnTo>
                    <a:pt x="1696917" y="28904"/>
                  </a:lnTo>
                  <a:lnTo>
                    <a:pt x="1701285" y="35561"/>
                  </a:lnTo>
                  <a:lnTo>
                    <a:pt x="1707849" y="40023"/>
                  </a:lnTo>
                  <a:lnTo>
                    <a:pt x="1716021" y="41653"/>
                  </a:lnTo>
                  <a:lnTo>
                    <a:pt x="1724307" y="40023"/>
                  </a:lnTo>
                  <a:lnTo>
                    <a:pt x="1730858" y="35561"/>
                  </a:lnTo>
                  <a:lnTo>
                    <a:pt x="1735163" y="28904"/>
                  </a:lnTo>
                  <a:lnTo>
                    <a:pt x="1736711" y="20690"/>
                  </a:lnTo>
                  <a:lnTo>
                    <a:pt x="1735163" y="12518"/>
                  </a:lnTo>
                  <a:lnTo>
                    <a:pt x="1730858" y="5955"/>
                  </a:lnTo>
                  <a:lnTo>
                    <a:pt x="1724307" y="1586"/>
                  </a:lnTo>
                  <a:lnTo>
                    <a:pt x="1716021" y="0"/>
                  </a:lnTo>
                  <a:close/>
                </a:path>
                <a:path w="2424430" h="264159">
                  <a:moveTo>
                    <a:pt x="1732083" y="60982"/>
                  </a:moveTo>
                  <a:lnTo>
                    <a:pt x="1699958" y="60982"/>
                  </a:lnTo>
                  <a:lnTo>
                    <a:pt x="1699958" y="205271"/>
                  </a:lnTo>
                  <a:lnTo>
                    <a:pt x="1732083" y="205271"/>
                  </a:lnTo>
                  <a:lnTo>
                    <a:pt x="1732083" y="60982"/>
                  </a:lnTo>
                  <a:close/>
                </a:path>
                <a:path w="2424430" h="264159">
                  <a:moveTo>
                    <a:pt x="1790688" y="60982"/>
                  </a:moveTo>
                  <a:lnTo>
                    <a:pt x="1764825" y="60982"/>
                  </a:lnTo>
                  <a:lnTo>
                    <a:pt x="1764825" y="205271"/>
                  </a:lnTo>
                  <a:lnTo>
                    <a:pt x="1796950" y="205271"/>
                  </a:lnTo>
                  <a:lnTo>
                    <a:pt x="1796950" y="117881"/>
                  </a:lnTo>
                  <a:lnTo>
                    <a:pt x="1799647" y="104766"/>
                  </a:lnTo>
                  <a:lnTo>
                    <a:pt x="1806887" y="94230"/>
                  </a:lnTo>
                  <a:lnTo>
                    <a:pt x="1818006" y="87215"/>
                  </a:lnTo>
                  <a:lnTo>
                    <a:pt x="1832342" y="84667"/>
                  </a:lnTo>
                  <a:lnTo>
                    <a:pt x="1887526" y="84667"/>
                  </a:lnTo>
                  <a:lnTo>
                    <a:pt x="1886020" y="82217"/>
                  </a:lnTo>
                  <a:lnTo>
                    <a:pt x="1793411" y="82217"/>
                  </a:lnTo>
                  <a:lnTo>
                    <a:pt x="1790688" y="60982"/>
                  </a:lnTo>
                  <a:close/>
                </a:path>
                <a:path w="2424430" h="264159">
                  <a:moveTo>
                    <a:pt x="1887526" y="84667"/>
                  </a:moveTo>
                  <a:lnTo>
                    <a:pt x="1832342" y="84667"/>
                  </a:lnTo>
                  <a:lnTo>
                    <a:pt x="1844388" y="86577"/>
                  </a:lnTo>
                  <a:lnTo>
                    <a:pt x="1853372" y="91984"/>
                  </a:lnTo>
                  <a:lnTo>
                    <a:pt x="1858987" y="100402"/>
                  </a:lnTo>
                  <a:lnTo>
                    <a:pt x="1860927" y="111347"/>
                  </a:lnTo>
                  <a:lnTo>
                    <a:pt x="1860927" y="205271"/>
                  </a:lnTo>
                  <a:lnTo>
                    <a:pt x="1893052" y="205271"/>
                  </a:lnTo>
                  <a:lnTo>
                    <a:pt x="1893052" y="109713"/>
                  </a:lnTo>
                  <a:lnTo>
                    <a:pt x="1889423" y="87751"/>
                  </a:lnTo>
                  <a:lnTo>
                    <a:pt x="1887526" y="84667"/>
                  </a:lnTo>
                  <a:close/>
                </a:path>
                <a:path w="2424430" h="264159">
                  <a:moveTo>
                    <a:pt x="1842142" y="56626"/>
                  </a:moveTo>
                  <a:lnTo>
                    <a:pt x="1826718" y="58519"/>
                  </a:lnTo>
                  <a:lnTo>
                    <a:pt x="1813080" y="63806"/>
                  </a:lnTo>
                  <a:lnTo>
                    <a:pt x="1801791" y="71901"/>
                  </a:lnTo>
                  <a:lnTo>
                    <a:pt x="1793411" y="82217"/>
                  </a:lnTo>
                  <a:lnTo>
                    <a:pt x="1886020" y="82217"/>
                  </a:lnTo>
                  <a:lnTo>
                    <a:pt x="1879133" y="71021"/>
                  </a:lnTo>
                  <a:lnTo>
                    <a:pt x="1863075" y="60365"/>
                  </a:lnTo>
                  <a:lnTo>
                    <a:pt x="1842142" y="56626"/>
                  </a:lnTo>
                  <a:close/>
                </a:path>
                <a:path w="2424430" h="264159">
                  <a:moveTo>
                    <a:pt x="1953762" y="213438"/>
                  </a:moveTo>
                  <a:lnTo>
                    <a:pt x="1921637" y="213438"/>
                  </a:lnTo>
                  <a:lnTo>
                    <a:pt x="1926606" y="234443"/>
                  </a:lnTo>
                  <a:lnTo>
                    <a:pt x="1940558" y="250395"/>
                  </a:lnTo>
                  <a:lnTo>
                    <a:pt x="1962065" y="260528"/>
                  </a:lnTo>
                  <a:lnTo>
                    <a:pt x="1989698" y="264075"/>
                  </a:lnTo>
                  <a:lnTo>
                    <a:pt x="2019249" y="259566"/>
                  </a:lnTo>
                  <a:lnTo>
                    <a:pt x="2041526" y="246788"/>
                  </a:lnTo>
                  <a:lnTo>
                    <a:pt x="2047769" y="237940"/>
                  </a:lnTo>
                  <a:lnTo>
                    <a:pt x="1989698" y="237940"/>
                  </a:lnTo>
                  <a:lnTo>
                    <a:pt x="1975010" y="236026"/>
                  </a:lnTo>
                  <a:lnTo>
                    <a:pt x="1963665" y="230794"/>
                  </a:lnTo>
                  <a:lnTo>
                    <a:pt x="1956353" y="223009"/>
                  </a:lnTo>
                  <a:lnTo>
                    <a:pt x="1953762" y="213438"/>
                  </a:lnTo>
                  <a:close/>
                </a:path>
                <a:path w="2424430" h="264159">
                  <a:moveTo>
                    <a:pt x="2060481" y="180497"/>
                  </a:moveTo>
                  <a:lnTo>
                    <a:pt x="2028629" y="180497"/>
                  </a:lnTo>
                  <a:lnTo>
                    <a:pt x="2028529" y="201515"/>
                  </a:lnTo>
                  <a:lnTo>
                    <a:pt x="2026145" y="215888"/>
                  </a:lnTo>
                  <a:lnTo>
                    <a:pt x="2018760" y="227595"/>
                  </a:lnTo>
                  <a:lnTo>
                    <a:pt x="2006577" y="235217"/>
                  </a:lnTo>
                  <a:lnTo>
                    <a:pt x="1989698" y="237940"/>
                  </a:lnTo>
                  <a:lnTo>
                    <a:pt x="2047769" y="237940"/>
                  </a:lnTo>
                  <a:lnTo>
                    <a:pt x="2055585" y="226863"/>
                  </a:lnTo>
                  <a:lnTo>
                    <a:pt x="2060368" y="201515"/>
                  </a:lnTo>
                  <a:lnTo>
                    <a:pt x="2060481" y="180497"/>
                  </a:lnTo>
                  <a:close/>
                </a:path>
                <a:path w="2424430" h="264159">
                  <a:moveTo>
                    <a:pt x="1982348" y="56626"/>
                  </a:moveTo>
                  <a:lnTo>
                    <a:pt x="1955817" y="62024"/>
                  </a:lnTo>
                  <a:lnTo>
                    <a:pt x="1934875" y="77146"/>
                  </a:lnTo>
                  <a:lnTo>
                    <a:pt x="1921131" y="100385"/>
                  </a:lnTo>
                  <a:lnTo>
                    <a:pt x="1916192" y="130132"/>
                  </a:lnTo>
                  <a:lnTo>
                    <a:pt x="1921135" y="159679"/>
                  </a:lnTo>
                  <a:lnTo>
                    <a:pt x="1934909" y="182743"/>
                  </a:lnTo>
                  <a:lnTo>
                    <a:pt x="1955931" y="197742"/>
                  </a:lnTo>
                  <a:lnTo>
                    <a:pt x="1982620" y="203093"/>
                  </a:lnTo>
                  <a:lnTo>
                    <a:pt x="1997236" y="201515"/>
                  </a:lnTo>
                  <a:lnTo>
                    <a:pt x="2009912" y="197001"/>
                  </a:lnTo>
                  <a:lnTo>
                    <a:pt x="2020445" y="189885"/>
                  </a:lnTo>
                  <a:lnTo>
                    <a:pt x="2028629" y="180497"/>
                  </a:lnTo>
                  <a:lnTo>
                    <a:pt x="2060481" y="180497"/>
                  </a:lnTo>
                  <a:lnTo>
                    <a:pt x="2060481" y="176141"/>
                  </a:lnTo>
                  <a:lnTo>
                    <a:pt x="1988881" y="176141"/>
                  </a:lnTo>
                  <a:lnTo>
                    <a:pt x="1972836" y="172780"/>
                  </a:lnTo>
                  <a:lnTo>
                    <a:pt x="1960364" y="163345"/>
                  </a:lnTo>
                  <a:lnTo>
                    <a:pt x="1952282" y="148806"/>
                  </a:lnTo>
                  <a:lnTo>
                    <a:pt x="1949406" y="130132"/>
                  </a:lnTo>
                  <a:lnTo>
                    <a:pt x="1952282" y="111300"/>
                  </a:lnTo>
                  <a:lnTo>
                    <a:pt x="1960364" y="96680"/>
                  </a:lnTo>
                  <a:lnTo>
                    <a:pt x="1972856" y="87211"/>
                  </a:lnTo>
                  <a:lnTo>
                    <a:pt x="1988881" y="83850"/>
                  </a:lnTo>
                  <a:lnTo>
                    <a:pt x="2060481" y="83850"/>
                  </a:lnTo>
                  <a:lnTo>
                    <a:pt x="2060481" y="83306"/>
                  </a:lnTo>
                  <a:lnTo>
                    <a:pt x="2032168" y="83306"/>
                  </a:lnTo>
                  <a:lnTo>
                    <a:pt x="2023771" y="72361"/>
                  </a:lnTo>
                  <a:lnTo>
                    <a:pt x="2012362" y="63943"/>
                  </a:lnTo>
                  <a:lnTo>
                    <a:pt x="1998401" y="58536"/>
                  </a:lnTo>
                  <a:lnTo>
                    <a:pt x="1982348" y="56626"/>
                  </a:lnTo>
                  <a:close/>
                </a:path>
                <a:path w="2424430" h="264159">
                  <a:moveTo>
                    <a:pt x="2060481" y="83850"/>
                  </a:moveTo>
                  <a:lnTo>
                    <a:pt x="1988881" y="83850"/>
                  </a:lnTo>
                  <a:lnTo>
                    <a:pt x="2004975" y="87215"/>
                  </a:lnTo>
                  <a:lnTo>
                    <a:pt x="2017535" y="96646"/>
                  </a:lnTo>
                  <a:lnTo>
                    <a:pt x="2025711" y="111185"/>
                  </a:lnTo>
                  <a:lnTo>
                    <a:pt x="2028629" y="129859"/>
                  </a:lnTo>
                  <a:lnTo>
                    <a:pt x="2025711" y="148576"/>
                  </a:lnTo>
                  <a:lnTo>
                    <a:pt x="2017535" y="163209"/>
                  </a:lnTo>
                  <a:lnTo>
                    <a:pt x="2004969" y="172738"/>
                  </a:lnTo>
                  <a:lnTo>
                    <a:pt x="1988881" y="176141"/>
                  </a:lnTo>
                  <a:lnTo>
                    <a:pt x="2060481" y="176141"/>
                  </a:lnTo>
                  <a:lnTo>
                    <a:pt x="2060481" y="83850"/>
                  </a:lnTo>
                  <a:close/>
                </a:path>
                <a:path w="2424430" h="264159">
                  <a:moveTo>
                    <a:pt x="2060481" y="60982"/>
                  </a:moveTo>
                  <a:lnTo>
                    <a:pt x="2034890" y="60982"/>
                  </a:lnTo>
                  <a:lnTo>
                    <a:pt x="2032168" y="83306"/>
                  </a:lnTo>
                  <a:lnTo>
                    <a:pt x="2060481" y="83306"/>
                  </a:lnTo>
                  <a:lnTo>
                    <a:pt x="2060481" y="60982"/>
                  </a:lnTo>
                  <a:close/>
                </a:path>
                <a:path w="2424430" h="264159">
                  <a:moveTo>
                    <a:pt x="2107600" y="167157"/>
                  </a:moveTo>
                  <a:lnTo>
                    <a:pt x="2099429" y="168743"/>
                  </a:lnTo>
                  <a:lnTo>
                    <a:pt x="2092865" y="173112"/>
                  </a:lnTo>
                  <a:lnTo>
                    <a:pt x="2088496" y="179676"/>
                  </a:lnTo>
                  <a:lnTo>
                    <a:pt x="2086910" y="187847"/>
                  </a:lnTo>
                  <a:lnTo>
                    <a:pt x="2088496" y="196176"/>
                  </a:lnTo>
                  <a:lnTo>
                    <a:pt x="2092865" y="202821"/>
                  </a:lnTo>
                  <a:lnTo>
                    <a:pt x="2099429" y="207219"/>
                  </a:lnTo>
                  <a:lnTo>
                    <a:pt x="2107600" y="208810"/>
                  </a:lnTo>
                  <a:lnTo>
                    <a:pt x="2115929" y="207219"/>
                  </a:lnTo>
                  <a:lnTo>
                    <a:pt x="2122574" y="202821"/>
                  </a:lnTo>
                  <a:lnTo>
                    <a:pt x="2126972" y="196176"/>
                  </a:lnTo>
                  <a:lnTo>
                    <a:pt x="2128563" y="187847"/>
                  </a:lnTo>
                  <a:lnTo>
                    <a:pt x="2126972" y="179676"/>
                  </a:lnTo>
                  <a:lnTo>
                    <a:pt x="2122574" y="173112"/>
                  </a:lnTo>
                  <a:lnTo>
                    <a:pt x="2115929" y="168743"/>
                  </a:lnTo>
                  <a:lnTo>
                    <a:pt x="2107600" y="167157"/>
                  </a:lnTo>
                  <a:close/>
                </a:path>
                <a:path w="2424430" h="264159">
                  <a:moveTo>
                    <a:pt x="2221272" y="56626"/>
                  </a:moveTo>
                  <a:lnTo>
                    <a:pt x="2192057" y="61748"/>
                  </a:lnTo>
                  <a:lnTo>
                    <a:pt x="2168661" y="76568"/>
                  </a:lnTo>
                  <a:lnTo>
                    <a:pt x="2153126" y="100270"/>
                  </a:lnTo>
                  <a:lnTo>
                    <a:pt x="2147494" y="132037"/>
                  </a:lnTo>
                  <a:lnTo>
                    <a:pt x="2152527" y="162495"/>
                  </a:lnTo>
                  <a:lnTo>
                    <a:pt x="2167130" y="187030"/>
                  </a:lnTo>
                  <a:lnTo>
                    <a:pt x="2190564" y="203399"/>
                  </a:lnTo>
                  <a:lnTo>
                    <a:pt x="2222089" y="209354"/>
                  </a:lnTo>
                  <a:lnTo>
                    <a:pt x="2248382" y="205113"/>
                  </a:lnTo>
                  <a:lnTo>
                    <a:pt x="2269085" y="192986"/>
                  </a:lnTo>
                  <a:lnTo>
                    <a:pt x="2277361" y="181858"/>
                  </a:lnTo>
                  <a:lnTo>
                    <a:pt x="2222089" y="181858"/>
                  </a:lnTo>
                  <a:lnTo>
                    <a:pt x="2205431" y="178514"/>
                  </a:lnTo>
                  <a:lnTo>
                    <a:pt x="2192142" y="168790"/>
                  </a:lnTo>
                  <a:lnTo>
                    <a:pt x="2183345" y="153145"/>
                  </a:lnTo>
                  <a:lnTo>
                    <a:pt x="2180163" y="132037"/>
                  </a:lnTo>
                  <a:lnTo>
                    <a:pt x="2183099" y="112147"/>
                  </a:lnTo>
                  <a:lnTo>
                    <a:pt x="2191394" y="97054"/>
                  </a:lnTo>
                  <a:lnTo>
                    <a:pt x="2204283" y="87475"/>
                  </a:lnTo>
                  <a:lnTo>
                    <a:pt x="2221000" y="84123"/>
                  </a:lnTo>
                  <a:lnTo>
                    <a:pt x="2277689" y="84123"/>
                  </a:lnTo>
                  <a:lnTo>
                    <a:pt x="2269493" y="73233"/>
                  </a:lnTo>
                  <a:lnTo>
                    <a:pt x="2248305" y="60973"/>
                  </a:lnTo>
                  <a:lnTo>
                    <a:pt x="2221272" y="56626"/>
                  </a:lnTo>
                  <a:close/>
                </a:path>
                <a:path w="2424430" h="264159">
                  <a:moveTo>
                    <a:pt x="2290150" y="148644"/>
                  </a:moveTo>
                  <a:lnTo>
                    <a:pt x="2258569" y="148644"/>
                  </a:lnTo>
                  <a:lnTo>
                    <a:pt x="2254248" y="162563"/>
                  </a:lnTo>
                  <a:lnTo>
                    <a:pt x="2246455" y="173010"/>
                  </a:lnTo>
                  <a:lnTo>
                    <a:pt x="2235599" y="179578"/>
                  </a:lnTo>
                  <a:lnTo>
                    <a:pt x="2222089" y="181858"/>
                  </a:lnTo>
                  <a:lnTo>
                    <a:pt x="2277361" y="181858"/>
                  </a:lnTo>
                  <a:lnTo>
                    <a:pt x="2283305" y="173865"/>
                  </a:lnTo>
                  <a:lnTo>
                    <a:pt x="2290150" y="148644"/>
                  </a:lnTo>
                  <a:close/>
                </a:path>
                <a:path w="2424430" h="264159">
                  <a:moveTo>
                    <a:pt x="2277689" y="84123"/>
                  </a:moveTo>
                  <a:lnTo>
                    <a:pt x="2221000" y="84123"/>
                  </a:lnTo>
                  <a:lnTo>
                    <a:pt x="2235063" y="86432"/>
                  </a:lnTo>
                  <a:lnTo>
                    <a:pt x="2246319" y="93005"/>
                  </a:lnTo>
                  <a:lnTo>
                    <a:pt x="2254307" y="103303"/>
                  </a:lnTo>
                  <a:lnTo>
                    <a:pt x="2258569" y="116792"/>
                  </a:lnTo>
                  <a:lnTo>
                    <a:pt x="2290150" y="116792"/>
                  </a:lnTo>
                  <a:lnTo>
                    <a:pt x="2283790" y="92230"/>
                  </a:lnTo>
                  <a:lnTo>
                    <a:pt x="2277689" y="84123"/>
                  </a:lnTo>
                  <a:close/>
                </a:path>
                <a:path w="2424430" h="264159">
                  <a:moveTo>
                    <a:pt x="2422973" y="60982"/>
                  </a:moveTo>
                  <a:lnTo>
                    <a:pt x="2312170" y="60982"/>
                  </a:lnTo>
                  <a:lnTo>
                    <a:pt x="2312170" y="89295"/>
                  </a:lnTo>
                  <a:lnTo>
                    <a:pt x="2387037" y="89295"/>
                  </a:lnTo>
                  <a:lnTo>
                    <a:pt x="2309720" y="175868"/>
                  </a:lnTo>
                  <a:lnTo>
                    <a:pt x="2309720" y="205271"/>
                  </a:lnTo>
                  <a:lnTo>
                    <a:pt x="2424062" y="205271"/>
                  </a:lnTo>
                  <a:lnTo>
                    <a:pt x="2424062" y="176685"/>
                  </a:lnTo>
                  <a:lnTo>
                    <a:pt x="2345384" y="176685"/>
                  </a:lnTo>
                  <a:lnTo>
                    <a:pt x="2422973" y="90384"/>
                  </a:lnTo>
                  <a:lnTo>
                    <a:pt x="2422973" y="60982"/>
                  </a:lnTo>
                  <a:close/>
                </a:path>
              </a:pathLst>
            </a:custGeom>
            <a:solidFill>
              <a:srgbClr val="0009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2" name="object 32"/>
            <p:cNvPicPr/>
            <p:nvPr/>
          </p:nvPicPr>
          <p:blipFill>
            <a:blip r:embed="rId20" cstate="print"/>
            <a:stretch>
              <a:fillRect/>
            </a:stretch>
          </p:blipFill>
          <p:spPr>
            <a:xfrm>
              <a:off x="7379530" y="0"/>
              <a:ext cx="11468059" cy="11308556"/>
            </a:xfrm>
            <a:prstGeom prst="rect">
              <a:avLst/>
            </a:prstGeom>
          </p:spPr>
        </p:pic>
        <p:pic>
          <p:nvPicPr>
            <p:cNvPr id="33" name="object 33"/>
            <p:cNvPicPr/>
            <p:nvPr/>
          </p:nvPicPr>
          <p:blipFill>
            <a:blip r:embed="rId21" cstate="print"/>
            <a:stretch>
              <a:fillRect/>
            </a:stretch>
          </p:blipFill>
          <p:spPr>
            <a:xfrm>
              <a:off x="16045267" y="10284176"/>
              <a:ext cx="476037" cy="577228"/>
            </a:xfrm>
            <a:prstGeom prst="rect">
              <a:avLst/>
            </a:prstGeom>
          </p:spPr>
        </p:pic>
        <p:sp>
          <p:nvSpPr>
            <p:cNvPr id="34" name="object 34"/>
            <p:cNvSpPr/>
            <p:nvPr/>
          </p:nvSpPr>
          <p:spPr>
            <a:xfrm>
              <a:off x="16635138" y="10286857"/>
              <a:ext cx="19685" cy="198120"/>
            </a:xfrm>
            <a:custGeom>
              <a:avLst/>
              <a:gdLst/>
              <a:ahLst/>
              <a:cxnLst/>
              <a:rect l="l" t="t" r="r" b="b"/>
              <a:pathLst>
                <a:path w="19684" h="198120">
                  <a:moveTo>
                    <a:pt x="19235" y="0"/>
                  </a:moveTo>
                  <a:lnTo>
                    <a:pt x="0" y="0"/>
                  </a:lnTo>
                  <a:lnTo>
                    <a:pt x="0" y="197910"/>
                  </a:lnTo>
                  <a:lnTo>
                    <a:pt x="19235" y="184633"/>
                  </a:lnTo>
                  <a:lnTo>
                    <a:pt x="19235" y="0"/>
                  </a:lnTo>
                  <a:close/>
                </a:path>
              </a:pathLst>
            </a:custGeom>
            <a:solidFill>
              <a:srgbClr val="FFFFFF">
                <a:alpha val="1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object 35"/>
            <p:cNvSpPr/>
            <p:nvPr/>
          </p:nvSpPr>
          <p:spPr>
            <a:xfrm>
              <a:off x="16635141" y="10662793"/>
              <a:ext cx="19685" cy="196215"/>
            </a:xfrm>
            <a:custGeom>
              <a:avLst/>
              <a:gdLst/>
              <a:ahLst/>
              <a:cxnLst/>
              <a:rect l="l" t="t" r="r" b="b"/>
              <a:pathLst>
                <a:path w="19684" h="196215">
                  <a:moveTo>
                    <a:pt x="19235" y="0"/>
                  </a:moveTo>
                  <a:lnTo>
                    <a:pt x="0" y="13277"/>
                  </a:lnTo>
                  <a:lnTo>
                    <a:pt x="0" y="195994"/>
                  </a:lnTo>
                  <a:lnTo>
                    <a:pt x="19235" y="195994"/>
                  </a:lnTo>
                  <a:lnTo>
                    <a:pt x="19235"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object 36"/>
            <p:cNvSpPr/>
            <p:nvPr/>
          </p:nvSpPr>
          <p:spPr>
            <a:xfrm>
              <a:off x="16635141" y="10471483"/>
              <a:ext cx="19685" cy="205104"/>
            </a:xfrm>
            <a:custGeom>
              <a:avLst/>
              <a:gdLst/>
              <a:ahLst/>
              <a:cxnLst/>
              <a:rect l="l" t="t" r="r" b="b"/>
              <a:pathLst>
                <a:path w="19684" h="205104">
                  <a:moveTo>
                    <a:pt x="19235" y="0"/>
                  </a:moveTo>
                  <a:lnTo>
                    <a:pt x="0" y="13350"/>
                  </a:lnTo>
                  <a:lnTo>
                    <a:pt x="0" y="204590"/>
                  </a:lnTo>
                  <a:lnTo>
                    <a:pt x="19235" y="191303"/>
                  </a:lnTo>
                  <a:lnTo>
                    <a:pt x="19235" y="0"/>
                  </a:lnTo>
                  <a:close/>
                </a:path>
              </a:pathLst>
            </a:custGeom>
            <a:solidFill>
              <a:srgbClr val="FFFFFF">
                <a:alpha val="5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object 37"/>
            <p:cNvSpPr/>
            <p:nvPr/>
          </p:nvSpPr>
          <p:spPr>
            <a:xfrm>
              <a:off x="16761460" y="10333361"/>
              <a:ext cx="793115" cy="306705"/>
            </a:xfrm>
            <a:custGeom>
              <a:avLst/>
              <a:gdLst/>
              <a:ahLst/>
              <a:cxnLst/>
              <a:rect l="l" t="t" r="r" b="b"/>
              <a:pathLst>
                <a:path w="793115" h="306704">
                  <a:moveTo>
                    <a:pt x="91008" y="266306"/>
                  </a:moveTo>
                  <a:lnTo>
                    <a:pt x="60820" y="240068"/>
                  </a:lnTo>
                  <a:lnTo>
                    <a:pt x="46062" y="236664"/>
                  </a:lnTo>
                  <a:lnTo>
                    <a:pt x="37985" y="234962"/>
                  </a:lnTo>
                  <a:lnTo>
                    <a:pt x="32600" y="233426"/>
                  </a:lnTo>
                  <a:lnTo>
                    <a:pt x="27178" y="230644"/>
                  </a:lnTo>
                  <a:lnTo>
                    <a:pt x="25819" y="228422"/>
                  </a:lnTo>
                  <a:lnTo>
                    <a:pt x="25819" y="221513"/>
                  </a:lnTo>
                  <a:lnTo>
                    <a:pt x="27419" y="218401"/>
                  </a:lnTo>
                  <a:lnTo>
                    <a:pt x="33794" y="213626"/>
                  </a:lnTo>
                  <a:lnTo>
                    <a:pt x="38633" y="212432"/>
                  </a:lnTo>
                  <a:lnTo>
                    <a:pt x="45097" y="212432"/>
                  </a:lnTo>
                  <a:lnTo>
                    <a:pt x="53035" y="213271"/>
                  </a:lnTo>
                  <a:lnTo>
                    <a:pt x="59283" y="215773"/>
                  </a:lnTo>
                  <a:lnTo>
                    <a:pt x="63868" y="219951"/>
                  </a:lnTo>
                  <a:lnTo>
                    <a:pt x="66776" y="225806"/>
                  </a:lnTo>
                  <a:lnTo>
                    <a:pt x="89877" y="225806"/>
                  </a:lnTo>
                  <a:lnTo>
                    <a:pt x="63449" y="193649"/>
                  </a:lnTo>
                  <a:lnTo>
                    <a:pt x="44945" y="191236"/>
                  </a:lnTo>
                  <a:lnTo>
                    <a:pt x="36639" y="191808"/>
                  </a:lnTo>
                  <a:lnTo>
                    <a:pt x="3644" y="218465"/>
                  </a:lnTo>
                  <a:lnTo>
                    <a:pt x="2870" y="226288"/>
                  </a:lnTo>
                  <a:lnTo>
                    <a:pt x="2870" y="231597"/>
                  </a:lnTo>
                  <a:lnTo>
                    <a:pt x="34899" y="257797"/>
                  </a:lnTo>
                  <a:lnTo>
                    <a:pt x="55829" y="262369"/>
                  </a:lnTo>
                  <a:lnTo>
                    <a:pt x="61137" y="263855"/>
                  </a:lnTo>
                  <a:lnTo>
                    <a:pt x="63398" y="264998"/>
                  </a:lnTo>
                  <a:lnTo>
                    <a:pt x="67119" y="268071"/>
                  </a:lnTo>
                  <a:lnTo>
                    <a:pt x="68046" y="270129"/>
                  </a:lnTo>
                  <a:lnTo>
                    <a:pt x="68046" y="276707"/>
                  </a:lnTo>
                  <a:lnTo>
                    <a:pt x="66370" y="279844"/>
                  </a:lnTo>
                  <a:lnTo>
                    <a:pt x="59690" y="284302"/>
                  </a:lnTo>
                  <a:lnTo>
                    <a:pt x="54825" y="285419"/>
                  </a:lnTo>
                  <a:lnTo>
                    <a:pt x="40792" y="285419"/>
                  </a:lnTo>
                  <a:lnTo>
                    <a:pt x="35039" y="284086"/>
                  </a:lnTo>
                  <a:lnTo>
                    <a:pt x="27279" y="278777"/>
                  </a:lnTo>
                  <a:lnTo>
                    <a:pt x="24549" y="274586"/>
                  </a:lnTo>
                  <a:lnTo>
                    <a:pt x="22948" y="268846"/>
                  </a:lnTo>
                  <a:lnTo>
                    <a:pt x="0" y="268846"/>
                  </a:lnTo>
                  <a:lnTo>
                    <a:pt x="28549" y="303923"/>
                  </a:lnTo>
                  <a:lnTo>
                    <a:pt x="48602" y="306616"/>
                  </a:lnTo>
                  <a:lnTo>
                    <a:pt x="53606" y="306616"/>
                  </a:lnTo>
                  <a:lnTo>
                    <a:pt x="89700" y="283324"/>
                  </a:lnTo>
                  <a:lnTo>
                    <a:pt x="91008" y="277888"/>
                  </a:lnTo>
                  <a:lnTo>
                    <a:pt x="91008" y="266306"/>
                  </a:lnTo>
                  <a:close/>
                </a:path>
                <a:path w="793115" h="306704">
                  <a:moveTo>
                    <a:pt x="100711" y="1917"/>
                  </a:moveTo>
                  <a:lnTo>
                    <a:pt x="77927" y="1917"/>
                  </a:lnTo>
                  <a:lnTo>
                    <a:pt x="77927" y="48615"/>
                  </a:lnTo>
                  <a:lnTo>
                    <a:pt x="80010" y="79997"/>
                  </a:lnTo>
                  <a:lnTo>
                    <a:pt x="52235" y="35382"/>
                  </a:lnTo>
                  <a:lnTo>
                    <a:pt x="31394" y="1917"/>
                  </a:lnTo>
                  <a:lnTo>
                    <a:pt x="5270" y="1917"/>
                  </a:lnTo>
                  <a:lnTo>
                    <a:pt x="5270" y="113474"/>
                  </a:lnTo>
                  <a:lnTo>
                    <a:pt x="28054" y="113474"/>
                  </a:lnTo>
                  <a:lnTo>
                    <a:pt x="28054" y="66776"/>
                  </a:lnTo>
                  <a:lnTo>
                    <a:pt x="25971" y="35382"/>
                  </a:lnTo>
                  <a:lnTo>
                    <a:pt x="74422" y="113474"/>
                  </a:lnTo>
                  <a:lnTo>
                    <a:pt x="100711" y="113474"/>
                  </a:lnTo>
                  <a:lnTo>
                    <a:pt x="100711" y="79997"/>
                  </a:lnTo>
                  <a:lnTo>
                    <a:pt x="100711" y="1917"/>
                  </a:lnTo>
                  <a:close/>
                </a:path>
                <a:path w="793115" h="306704">
                  <a:moveTo>
                    <a:pt x="193001" y="230606"/>
                  </a:moveTo>
                  <a:lnTo>
                    <a:pt x="169887" y="195795"/>
                  </a:lnTo>
                  <a:lnTo>
                    <a:pt x="169887" y="225818"/>
                  </a:lnTo>
                  <a:lnTo>
                    <a:pt x="169887" y="235915"/>
                  </a:lnTo>
                  <a:lnTo>
                    <a:pt x="168389" y="239839"/>
                  </a:lnTo>
                  <a:lnTo>
                    <a:pt x="162458" y="245579"/>
                  </a:lnTo>
                  <a:lnTo>
                    <a:pt x="158102" y="247015"/>
                  </a:lnTo>
                  <a:lnTo>
                    <a:pt x="129247" y="247015"/>
                  </a:lnTo>
                  <a:lnTo>
                    <a:pt x="129247" y="214820"/>
                  </a:lnTo>
                  <a:lnTo>
                    <a:pt x="158102" y="214820"/>
                  </a:lnTo>
                  <a:lnTo>
                    <a:pt x="162458" y="216230"/>
                  </a:lnTo>
                  <a:lnTo>
                    <a:pt x="168389" y="221856"/>
                  </a:lnTo>
                  <a:lnTo>
                    <a:pt x="169887" y="225818"/>
                  </a:lnTo>
                  <a:lnTo>
                    <a:pt x="169887" y="195795"/>
                  </a:lnTo>
                  <a:lnTo>
                    <a:pt x="169633" y="195668"/>
                  </a:lnTo>
                  <a:lnTo>
                    <a:pt x="161937" y="193776"/>
                  </a:lnTo>
                  <a:lnTo>
                    <a:pt x="153314" y="193154"/>
                  </a:lnTo>
                  <a:lnTo>
                    <a:pt x="106464" y="193154"/>
                  </a:lnTo>
                  <a:lnTo>
                    <a:pt x="106464" y="304711"/>
                  </a:lnTo>
                  <a:lnTo>
                    <a:pt x="129247" y="304711"/>
                  </a:lnTo>
                  <a:lnTo>
                    <a:pt x="129247" y="268693"/>
                  </a:lnTo>
                  <a:lnTo>
                    <a:pt x="153314" y="268693"/>
                  </a:lnTo>
                  <a:lnTo>
                    <a:pt x="189928" y="247015"/>
                  </a:lnTo>
                  <a:lnTo>
                    <a:pt x="192316" y="238912"/>
                  </a:lnTo>
                  <a:lnTo>
                    <a:pt x="193001" y="230606"/>
                  </a:lnTo>
                  <a:close/>
                </a:path>
                <a:path w="793115" h="306704">
                  <a:moveTo>
                    <a:pt x="225666" y="113474"/>
                  </a:moveTo>
                  <a:lnTo>
                    <a:pt x="215823" y="87172"/>
                  </a:lnTo>
                  <a:lnTo>
                    <a:pt x="207708" y="65506"/>
                  </a:lnTo>
                  <a:lnTo>
                    <a:pt x="192557" y="25019"/>
                  </a:lnTo>
                  <a:lnTo>
                    <a:pt x="184073" y="2362"/>
                  </a:lnTo>
                  <a:lnTo>
                    <a:pt x="184073" y="65506"/>
                  </a:lnTo>
                  <a:lnTo>
                    <a:pt x="154749" y="65506"/>
                  </a:lnTo>
                  <a:lnTo>
                    <a:pt x="169405" y="25019"/>
                  </a:lnTo>
                  <a:lnTo>
                    <a:pt x="184073" y="65506"/>
                  </a:lnTo>
                  <a:lnTo>
                    <a:pt x="184073" y="2362"/>
                  </a:lnTo>
                  <a:lnTo>
                    <a:pt x="183908" y="1917"/>
                  </a:lnTo>
                  <a:lnTo>
                    <a:pt x="155067" y="1917"/>
                  </a:lnTo>
                  <a:lnTo>
                    <a:pt x="113322" y="113474"/>
                  </a:lnTo>
                  <a:lnTo>
                    <a:pt x="137375" y="113474"/>
                  </a:lnTo>
                  <a:lnTo>
                    <a:pt x="146939" y="87172"/>
                  </a:lnTo>
                  <a:lnTo>
                    <a:pt x="192036" y="87172"/>
                  </a:lnTo>
                  <a:lnTo>
                    <a:pt x="201434" y="113474"/>
                  </a:lnTo>
                  <a:lnTo>
                    <a:pt x="225666" y="113474"/>
                  </a:lnTo>
                  <a:close/>
                </a:path>
                <a:path w="793115" h="306704">
                  <a:moveTo>
                    <a:pt x="304546" y="1917"/>
                  </a:moveTo>
                  <a:lnTo>
                    <a:pt x="217538" y="1917"/>
                  </a:lnTo>
                  <a:lnTo>
                    <a:pt x="217538" y="23507"/>
                  </a:lnTo>
                  <a:lnTo>
                    <a:pt x="249567" y="23507"/>
                  </a:lnTo>
                  <a:lnTo>
                    <a:pt x="249567" y="113677"/>
                  </a:lnTo>
                  <a:lnTo>
                    <a:pt x="272364" y="113677"/>
                  </a:lnTo>
                  <a:lnTo>
                    <a:pt x="272364" y="23507"/>
                  </a:lnTo>
                  <a:lnTo>
                    <a:pt x="304546" y="23507"/>
                  </a:lnTo>
                  <a:lnTo>
                    <a:pt x="304546" y="1917"/>
                  </a:lnTo>
                  <a:close/>
                </a:path>
                <a:path w="793115" h="306704">
                  <a:moveTo>
                    <a:pt x="320167" y="248932"/>
                  </a:moveTo>
                  <a:lnTo>
                    <a:pt x="319125" y="237159"/>
                  </a:lnTo>
                  <a:lnTo>
                    <a:pt x="315988" y="226377"/>
                  </a:lnTo>
                  <a:lnTo>
                    <a:pt x="310756" y="216598"/>
                  </a:lnTo>
                  <a:lnTo>
                    <a:pt x="307682" y="212915"/>
                  </a:lnTo>
                  <a:lnTo>
                    <a:pt x="303441" y="207810"/>
                  </a:lnTo>
                  <a:lnTo>
                    <a:pt x="297065" y="202603"/>
                  </a:lnTo>
                  <a:lnTo>
                    <a:pt x="297065" y="248932"/>
                  </a:lnTo>
                  <a:lnTo>
                    <a:pt x="296443" y="256400"/>
                  </a:lnTo>
                  <a:lnTo>
                    <a:pt x="269240" y="284302"/>
                  </a:lnTo>
                  <a:lnTo>
                    <a:pt x="261988" y="284937"/>
                  </a:lnTo>
                  <a:lnTo>
                    <a:pt x="254749" y="284302"/>
                  </a:lnTo>
                  <a:lnTo>
                    <a:pt x="227558" y="256400"/>
                  </a:lnTo>
                  <a:lnTo>
                    <a:pt x="226936" y="248932"/>
                  </a:lnTo>
                  <a:lnTo>
                    <a:pt x="227558" y="241452"/>
                  </a:lnTo>
                  <a:lnTo>
                    <a:pt x="254749" y="213550"/>
                  </a:lnTo>
                  <a:lnTo>
                    <a:pt x="261988" y="212915"/>
                  </a:lnTo>
                  <a:lnTo>
                    <a:pt x="269240" y="213550"/>
                  </a:lnTo>
                  <a:lnTo>
                    <a:pt x="296430" y="241452"/>
                  </a:lnTo>
                  <a:lnTo>
                    <a:pt x="297065" y="248932"/>
                  </a:lnTo>
                  <a:lnTo>
                    <a:pt x="297065" y="202603"/>
                  </a:lnTo>
                  <a:lnTo>
                    <a:pt x="294563" y="200558"/>
                  </a:lnTo>
                  <a:lnTo>
                    <a:pt x="284708" y="195376"/>
                  </a:lnTo>
                  <a:lnTo>
                    <a:pt x="273850" y="192278"/>
                  </a:lnTo>
                  <a:lnTo>
                    <a:pt x="262001" y="191236"/>
                  </a:lnTo>
                  <a:lnTo>
                    <a:pt x="250151" y="192278"/>
                  </a:lnTo>
                  <a:lnTo>
                    <a:pt x="213360" y="216598"/>
                  </a:lnTo>
                  <a:lnTo>
                    <a:pt x="204000" y="248932"/>
                  </a:lnTo>
                  <a:lnTo>
                    <a:pt x="205041" y="260705"/>
                  </a:lnTo>
                  <a:lnTo>
                    <a:pt x="229476" y="297294"/>
                  </a:lnTo>
                  <a:lnTo>
                    <a:pt x="262001" y="306616"/>
                  </a:lnTo>
                  <a:lnTo>
                    <a:pt x="273850" y="305574"/>
                  </a:lnTo>
                  <a:lnTo>
                    <a:pt x="284708" y="302475"/>
                  </a:lnTo>
                  <a:lnTo>
                    <a:pt x="294563" y="297294"/>
                  </a:lnTo>
                  <a:lnTo>
                    <a:pt x="303441" y="290042"/>
                  </a:lnTo>
                  <a:lnTo>
                    <a:pt x="307682" y="284937"/>
                  </a:lnTo>
                  <a:lnTo>
                    <a:pt x="310756" y="281254"/>
                  </a:lnTo>
                  <a:lnTo>
                    <a:pt x="315988" y="271475"/>
                  </a:lnTo>
                  <a:lnTo>
                    <a:pt x="319125" y="260705"/>
                  </a:lnTo>
                  <a:lnTo>
                    <a:pt x="320167" y="248932"/>
                  </a:lnTo>
                  <a:close/>
                </a:path>
                <a:path w="793115" h="306704">
                  <a:moveTo>
                    <a:pt x="340715" y="1917"/>
                  </a:moveTo>
                  <a:lnTo>
                    <a:pt x="317931" y="1917"/>
                  </a:lnTo>
                  <a:lnTo>
                    <a:pt x="317931" y="113474"/>
                  </a:lnTo>
                  <a:lnTo>
                    <a:pt x="340715" y="113474"/>
                  </a:lnTo>
                  <a:lnTo>
                    <a:pt x="340715" y="1917"/>
                  </a:lnTo>
                  <a:close/>
                </a:path>
                <a:path w="793115" h="306704">
                  <a:moveTo>
                    <a:pt x="428536" y="304711"/>
                  </a:moveTo>
                  <a:lnTo>
                    <a:pt x="398614" y="264553"/>
                  </a:lnTo>
                  <a:lnTo>
                    <a:pt x="397306" y="262788"/>
                  </a:lnTo>
                  <a:lnTo>
                    <a:pt x="405269" y="260769"/>
                  </a:lnTo>
                  <a:lnTo>
                    <a:pt x="411429" y="256946"/>
                  </a:lnTo>
                  <a:lnTo>
                    <a:pt x="420154" y="245694"/>
                  </a:lnTo>
                  <a:lnTo>
                    <a:pt x="420471" y="244627"/>
                  </a:lnTo>
                  <a:lnTo>
                    <a:pt x="422325" y="238404"/>
                  </a:lnTo>
                  <a:lnTo>
                    <a:pt x="422325" y="229476"/>
                  </a:lnTo>
                  <a:lnTo>
                    <a:pt x="421690" y="221551"/>
                  </a:lnTo>
                  <a:lnTo>
                    <a:pt x="419887" y="214820"/>
                  </a:lnTo>
                  <a:lnTo>
                    <a:pt x="419798" y="214477"/>
                  </a:lnTo>
                  <a:lnTo>
                    <a:pt x="399211" y="195364"/>
                  </a:lnTo>
                  <a:lnTo>
                    <a:pt x="399211" y="225120"/>
                  </a:lnTo>
                  <a:lnTo>
                    <a:pt x="399211" y="234480"/>
                  </a:lnTo>
                  <a:lnTo>
                    <a:pt x="397751" y="238125"/>
                  </a:lnTo>
                  <a:lnTo>
                    <a:pt x="391909" y="243319"/>
                  </a:lnTo>
                  <a:lnTo>
                    <a:pt x="387527" y="244627"/>
                  </a:lnTo>
                  <a:lnTo>
                    <a:pt x="359054" y="244627"/>
                  </a:lnTo>
                  <a:lnTo>
                    <a:pt x="359054" y="214820"/>
                  </a:lnTo>
                  <a:lnTo>
                    <a:pt x="387413" y="214820"/>
                  </a:lnTo>
                  <a:lnTo>
                    <a:pt x="391769" y="216154"/>
                  </a:lnTo>
                  <a:lnTo>
                    <a:pt x="397725" y="221462"/>
                  </a:lnTo>
                  <a:lnTo>
                    <a:pt x="399211" y="225120"/>
                  </a:lnTo>
                  <a:lnTo>
                    <a:pt x="399211" y="195364"/>
                  </a:lnTo>
                  <a:lnTo>
                    <a:pt x="392671" y="193763"/>
                  </a:lnTo>
                  <a:lnTo>
                    <a:pt x="384238" y="193154"/>
                  </a:lnTo>
                  <a:lnTo>
                    <a:pt x="336270" y="193154"/>
                  </a:lnTo>
                  <a:lnTo>
                    <a:pt x="336270" y="304711"/>
                  </a:lnTo>
                  <a:lnTo>
                    <a:pt x="359054" y="304711"/>
                  </a:lnTo>
                  <a:lnTo>
                    <a:pt x="359054" y="264553"/>
                  </a:lnTo>
                  <a:lnTo>
                    <a:pt x="371640" y="264553"/>
                  </a:lnTo>
                  <a:lnTo>
                    <a:pt x="400481" y="304711"/>
                  </a:lnTo>
                  <a:lnTo>
                    <a:pt x="428536" y="304711"/>
                  </a:lnTo>
                  <a:close/>
                </a:path>
                <a:path w="793115" h="306704">
                  <a:moveTo>
                    <a:pt x="472998" y="57696"/>
                  </a:moveTo>
                  <a:lnTo>
                    <a:pt x="471957" y="45923"/>
                  </a:lnTo>
                  <a:lnTo>
                    <a:pt x="468820" y="35140"/>
                  </a:lnTo>
                  <a:lnTo>
                    <a:pt x="463588" y="25361"/>
                  </a:lnTo>
                  <a:lnTo>
                    <a:pt x="460514" y="21678"/>
                  </a:lnTo>
                  <a:lnTo>
                    <a:pt x="456272" y="16573"/>
                  </a:lnTo>
                  <a:lnTo>
                    <a:pt x="449897" y="11366"/>
                  </a:lnTo>
                  <a:lnTo>
                    <a:pt x="449897" y="57696"/>
                  </a:lnTo>
                  <a:lnTo>
                    <a:pt x="449262" y="65163"/>
                  </a:lnTo>
                  <a:lnTo>
                    <a:pt x="422071" y="93065"/>
                  </a:lnTo>
                  <a:lnTo>
                    <a:pt x="414820" y="93700"/>
                  </a:lnTo>
                  <a:lnTo>
                    <a:pt x="407581" y="93065"/>
                  </a:lnTo>
                  <a:lnTo>
                    <a:pt x="380390" y="65163"/>
                  </a:lnTo>
                  <a:lnTo>
                    <a:pt x="379768" y="57696"/>
                  </a:lnTo>
                  <a:lnTo>
                    <a:pt x="380390" y="50215"/>
                  </a:lnTo>
                  <a:lnTo>
                    <a:pt x="407581" y="22313"/>
                  </a:lnTo>
                  <a:lnTo>
                    <a:pt x="414820" y="21678"/>
                  </a:lnTo>
                  <a:lnTo>
                    <a:pt x="422071" y="22313"/>
                  </a:lnTo>
                  <a:lnTo>
                    <a:pt x="449275" y="50215"/>
                  </a:lnTo>
                  <a:lnTo>
                    <a:pt x="449897" y="57696"/>
                  </a:lnTo>
                  <a:lnTo>
                    <a:pt x="449897" y="11366"/>
                  </a:lnTo>
                  <a:lnTo>
                    <a:pt x="447395" y="9321"/>
                  </a:lnTo>
                  <a:lnTo>
                    <a:pt x="437540" y="4140"/>
                  </a:lnTo>
                  <a:lnTo>
                    <a:pt x="426681" y="1028"/>
                  </a:lnTo>
                  <a:lnTo>
                    <a:pt x="414832" y="0"/>
                  </a:lnTo>
                  <a:lnTo>
                    <a:pt x="402983" y="1028"/>
                  </a:lnTo>
                  <a:lnTo>
                    <a:pt x="366191" y="25361"/>
                  </a:lnTo>
                  <a:lnTo>
                    <a:pt x="356831" y="57696"/>
                  </a:lnTo>
                  <a:lnTo>
                    <a:pt x="357873" y="69469"/>
                  </a:lnTo>
                  <a:lnTo>
                    <a:pt x="382308" y="106057"/>
                  </a:lnTo>
                  <a:lnTo>
                    <a:pt x="414832" y="115379"/>
                  </a:lnTo>
                  <a:lnTo>
                    <a:pt x="426681" y="114338"/>
                  </a:lnTo>
                  <a:lnTo>
                    <a:pt x="437540" y="111239"/>
                  </a:lnTo>
                  <a:lnTo>
                    <a:pt x="447395" y="106057"/>
                  </a:lnTo>
                  <a:lnTo>
                    <a:pt x="456272" y="98806"/>
                  </a:lnTo>
                  <a:lnTo>
                    <a:pt x="460514" y="93700"/>
                  </a:lnTo>
                  <a:lnTo>
                    <a:pt x="463588" y="90017"/>
                  </a:lnTo>
                  <a:lnTo>
                    <a:pt x="468820" y="80238"/>
                  </a:lnTo>
                  <a:lnTo>
                    <a:pt x="471957" y="69469"/>
                  </a:lnTo>
                  <a:lnTo>
                    <a:pt x="472998" y="57696"/>
                  </a:lnTo>
                  <a:close/>
                </a:path>
                <a:path w="793115" h="306704">
                  <a:moveTo>
                    <a:pt x="517613" y="193154"/>
                  </a:moveTo>
                  <a:lnTo>
                    <a:pt x="430606" y="193154"/>
                  </a:lnTo>
                  <a:lnTo>
                    <a:pt x="430606" y="214744"/>
                  </a:lnTo>
                  <a:lnTo>
                    <a:pt x="462635" y="214744"/>
                  </a:lnTo>
                  <a:lnTo>
                    <a:pt x="462635" y="304914"/>
                  </a:lnTo>
                  <a:lnTo>
                    <a:pt x="485432" y="304914"/>
                  </a:lnTo>
                  <a:lnTo>
                    <a:pt x="485432" y="214744"/>
                  </a:lnTo>
                  <a:lnTo>
                    <a:pt x="517613" y="214744"/>
                  </a:lnTo>
                  <a:lnTo>
                    <a:pt x="517613" y="193154"/>
                  </a:lnTo>
                  <a:close/>
                </a:path>
                <a:path w="793115" h="306704">
                  <a:moveTo>
                    <a:pt x="583742" y="1917"/>
                  </a:moveTo>
                  <a:lnTo>
                    <a:pt x="560959" y="1917"/>
                  </a:lnTo>
                  <a:lnTo>
                    <a:pt x="560959" y="48615"/>
                  </a:lnTo>
                  <a:lnTo>
                    <a:pt x="563041" y="79997"/>
                  </a:lnTo>
                  <a:lnTo>
                    <a:pt x="514426" y="1917"/>
                  </a:lnTo>
                  <a:lnTo>
                    <a:pt x="488289" y="1917"/>
                  </a:lnTo>
                  <a:lnTo>
                    <a:pt x="488289" y="113474"/>
                  </a:lnTo>
                  <a:lnTo>
                    <a:pt x="511073" y="113474"/>
                  </a:lnTo>
                  <a:lnTo>
                    <a:pt x="511073" y="66776"/>
                  </a:lnTo>
                  <a:lnTo>
                    <a:pt x="509003" y="35382"/>
                  </a:lnTo>
                  <a:lnTo>
                    <a:pt x="557453" y="113474"/>
                  </a:lnTo>
                  <a:lnTo>
                    <a:pt x="583742" y="113474"/>
                  </a:lnTo>
                  <a:lnTo>
                    <a:pt x="583742" y="1917"/>
                  </a:lnTo>
                  <a:close/>
                </a:path>
                <a:path w="793115" h="306704">
                  <a:moveTo>
                    <a:pt x="708685" y="113474"/>
                  </a:moveTo>
                  <a:lnTo>
                    <a:pt x="698855" y="87172"/>
                  </a:lnTo>
                  <a:lnTo>
                    <a:pt x="690740" y="65506"/>
                  </a:lnTo>
                  <a:lnTo>
                    <a:pt x="675589" y="25019"/>
                  </a:lnTo>
                  <a:lnTo>
                    <a:pt x="667105" y="2362"/>
                  </a:lnTo>
                  <a:lnTo>
                    <a:pt x="667105" y="65506"/>
                  </a:lnTo>
                  <a:lnTo>
                    <a:pt x="637781" y="65506"/>
                  </a:lnTo>
                  <a:lnTo>
                    <a:pt x="652437" y="25019"/>
                  </a:lnTo>
                  <a:lnTo>
                    <a:pt x="667105" y="65506"/>
                  </a:lnTo>
                  <a:lnTo>
                    <a:pt x="667105" y="2362"/>
                  </a:lnTo>
                  <a:lnTo>
                    <a:pt x="666940" y="1917"/>
                  </a:lnTo>
                  <a:lnTo>
                    <a:pt x="638098" y="1917"/>
                  </a:lnTo>
                  <a:lnTo>
                    <a:pt x="596341" y="113474"/>
                  </a:lnTo>
                  <a:lnTo>
                    <a:pt x="620407" y="113474"/>
                  </a:lnTo>
                  <a:lnTo>
                    <a:pt x="629970" y="87172"/>
                  </a:lnTo>
                  <a:lnTo>
                    <a:pt x="675068" y="87172"/>
                  </a:lnTo>
                  <a:lnTo>
                    <a:pt x="684466" y="113474"/>
                  </a:lnTo>
                  <a:lnTo>
                    <a:pt x="708685" y="113474"/>
                  </a:lnTo>
                  <a:close/>
                </a:path>
                <a:path w="793115" h="306704">
                  <a:moveTo>
                    <a:pt x="792683" y="91795"/>
                  </a:moveTo>
                  <a:lnTo>
                    <a:pt x="744867" y="91795"/>
                  </a:lnTo>
                  <a:lnTo>
                    <a:pt x="744867" y="1625"/>
                  </a:lnTo>
                  <a:lnTo>
                    <a:pt x="722083" y="1625"/>
                  </a:lnTo>
                  <a:lnTo>
                    <a:pt x="722083" y="91795"/>
                  </a:lnTo>
                  <a:lnTo>
                    <a:pt x="722083" y="113385"/>
                  </a:lnTo>
                  <a:lnTo>
                    <a:pt x="792683" y="113385"/>
                  </a:lnTo>
                  <a:lnTo>
                    <a:pt x="792683" y="91795"/>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8" name="object 38"/>
            <p:cNvPicPr/>
            <p:nvPr/>
          </p:nvPicPr>
          <p:blipFill>
            <a:blip r:embed="rId22" cstate="print"/>
            <a:stretch>
              <a:fillRect/>
            </a:stretch>
          </p:blipFill>
          <p:spPr>
            <a:xfrm>
              <a:off x="16759880" y="10715830"/>
              <a:ext cx="226930" cy="115378"/>
            </a:xfrm>
            <a:prstGeom prst="rect">
              <a:avLst/>
            </a:prstGeom>
          </p:spPr>
        </p:pic>
        <p:pic>
          <p:nvPicPr>
            <p:cNvPr id="39" name="object 39"/>
            <p:cNvPicPr/>
            <p:nvPr/>
          </p:nvPicPr>
          <p:blipFill>
            <a:blip r:embed="rId23" cstate="print"/>
            <a:stretch>
              <a:fillRect/>
            </a:stretch>
          </p:blipFill>
          <p:spPr>
            <a:xfrm>
              <a:off x="17007044" y="10715832"/>
              <a:ext cx="415313" cy="115378"/>
            </a:xfrm>
            <a:prstGeom prst="rect">
              <a:avLst/>
            </a:prstGeom>
          </p:spPr>
        </p:pic>
        <p:pic>
          <p:nvPicPr>
            <p:cNvPr id="40" name="object 40"/>
            <p:cNvPicPr/>
            <p:nvPr/>
          </p:nvPicPr>
          <p:blipFill>
            <a:blip r:embed="rId24" cstate="print"/>
            <a:stretch>
              <a:fillRect/>
            </a:stretch>
          </p:blipFill>
          <p:spPr>
            <a:xfrm>
              <a:off x="18856264" y="10304411"/>
              <a:ext cx="159431" cy="83002"/>
            </a:xfrm>
            <a:prstGeom prst="rect">
              <a:avLst/>
            </a:prstGeom>
          </p:spPr>
        </p:pic>
        <p:sp>
          <p:nvSpPr>
            <p:cNvPr id="41" name="object 41"/>
            <p:cNvSpPr/>
            <p:nvPr/>
          </p:nvSpPr>
          <p:spPr>
            <a:xfrm>
              <a:off x="19040164" y="10305830"/>
              <a:ext cx="60960" cy="80645"/>
            </a:xfrm>
            <a:custGeom>
              <a:avLst/>
              <a:gdLst/>
              <a:ahLst/>
              <a:cxnLst/>
              <a:rect l="l" t="t" r="r" b="b"/>
              <a:pathLst>
                <a:path w="60959" h="80645">
                  <a:moveTo>
                    <a:pt x="60019" y="0"/>
                  </a:moveTo>
                  <a:lnTo>
                    <a:pt x="0" y="0"/>
                  </a:lnTo>
                  <a:lnTo>
                    <a:pt x="0" y="80259"/>
                  </a:lnTo>
                  <a:lnTo>
                    <a:pt x="60647" y="80259"/>
                  </a:lnTo>
                  <a:lnTo>
                    <a:pt x="60647" y="67610"/>
                  </a:lnTo>
                  <a:lnTo>
                    <a:pt x="14198" y="67610"/>
                  </a:lnTo>
                  <a:lnTo>
                    <a:pt x="14198" y="46103"/>
                  </a:lnTo>
                  <a:lnTo>
                    <a:pt x="54836" y="46103"/>
                  </a:lnTo>
                  <a:lnTo>
                    <a:pt x="54836" y="33444"/>
                  </a:lnTo>
                  <a:lnTo>
                    <a:pt x="14198" y="33444"/>
                  </a:lnTo>
                  <a:lnTo>
                    <a:pt x="14198" y="12648"/>
                  </a:lnTo>
                  <a:lnTo>
                    <a:pt x="60019" y="12648"/>
                  </a:lnTo>
                  <a:lnTo>
                    <a:pt x="60019"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2" name="object 42"/>
            <p:cNvPicPr/>
            <p:nvPr/>
          </p:nvPicPr>
          <p:blipFill>
            <a:blip r:embed="rId25" cstate="print"/>
            <a:stretch>
              <a:fillRect/>
            </a:stretch>
          </p:blipFill>
          <p:spPr>
            <a:xfrm>
              <a:off x="19120994" y="10304411"/>
              <a:ext cx="74039" cy="83002"/>
            </a:xfrm>
            <a:prstGeom prst="rect">
              <a:avLst/>
            </a:prstGeom>
          </p:spPr>
        </p:pic>
        <p:pic>
          <p:nvPicPr>
            <p:cNvPr id="43" name="object 43"/>
            <p:cNvPicPr/>
            <p:nvPr/>
          </p:nvPicPr>
          <p:blipFill>
            <a:blip r:embed="rId26" cstate="print"/>
            <a:stretch>
              <a:fillRect/>
            </a:stretch>
          </p:blipFill>
          <p:spPr>
            <a:xfrm>
              <a:off x="19216825" y="10305830"/>
              <a:ext cx="67076" cy="80259"/>
            </a:xfrm>
            <a:prstGeom prst="rect">
              <a:avLst/>
            </a:prstGeom>
          </p:spPr>
        </p:pic>
        <p:pic>
          <p:nvPicPr>
            <p:cNvPr id="44" name="object 44"/>
            <p:cNvPicPr/>
            <p:nvPr/>
          </p:nvPicPr>
          <p:blipFill>
            <a:blip r:embed="rId27" cstate="print"/>
            <a:stretch>
              <a:fillRect/>
            </a:stretch>
          </p:blipFill>
          <p:spPr>
            <a:xfrm>
              <a:off x="18856359" y="10439800"/>
              <a:ext cx="84667" cy="83002"/>
            </a:xfrm>
            <a:prstGeom prst="rect">
              <a:avLst/>
            </a:prstGeom>
          </p:spPr>
        </p:pic>
        <p:pic>
          <p:nvPicPr>
            <p:cNvPr id="45" name="object 45"/>
            <p:cNvPicPr/>
            <p:nvPr/>
          </p:nvPicPr>
          <p:blipFill>
            <a:blip r:embed="rId28" cstate="print"/>
            <a:stretch>
              <a:fillRect/>
            </a:stretch>
          </p:blipFill>
          <p:spPr>
            <a:xfrm>
              <a:off x="18965145" y="10441213"/>
              <a:ext cx="133872" cy="80264"/>
            </a:xfrm>
            <a:prstGeom prst="rect">
              <a:avLst/>
            </a:prstGeom>
          </p:spPr>
        </p:pic>
        <p:pic>
          <p:nvPicPr>
            <p:cNvPr id="46" name="object 46"/>
            <p:cNvPicPr/>
            <p:nvPr/>
          </p:nvPicPr>
          <p:blipFill>
            <a:blip r:embed="rId29" cstate="print"/>
            <a:stretch>
              <a:fillRect/>
            </a:stretch>
          </p:blipFill>
          <p:spPr>
            <a:xfrm>
              <a:off x="19118405" y="10441218"/>
              <a:ext cx="79578" cy="80259"/>
            </a:xfrm>
            <a:prstGeom prst="rect">
              <a:avLst/>
            </a:prstGeom>
          </p:spPr>
        </p:pic>
        <p:sp>
          <p:nvSpPr>
            <p:cNvPr id="47" name="object 47"/>
            <p:cNvSpPr/>
            <p:nvPr/>
          </p:nvSpPr>
          <p:spPr>
            <a:xfrm>
              <a:off x="19225666" y="10441222"/>
              <a:ext cx="99060" cy="80645"/>
            </a:xfrm>
            <a:custGeom>
              <a:avLst/>
              <a:gdLst/>
              <a:ahLst/>
              <a:cxnLst/>
              <a:rect l="l" t="t" r="r" b="b"/>
              <a:pathLst>
                <a:path w="99059" h="80645">
                  <a:moveTo>
                    <a:pt x="62699" y="26822"/>
                  </a:moveTo>
                  <a:lnTo>
                    <a:pt x="60540" y="15836"/>
                  </a:lnTo>
                  <a:lnTo>
                    <a:pt x="58229" y="12649"/>
                  </a:lnTo>
                  <a:lnTo>
                    <a:pt x="54381" y="7366"/>
                  </a:lnTo>
                  <a:lnTo>
                    <a:pt x="48221" y="3924"/>
                  </a:lnTo>
                  <a:lnTo>
                    <a:pt x="48221" y="17614"/>
                  </a:lnTo>
                  <a:lnTo>
                    <a:pt x="48221" y="35661"/>
                  </a:lnTo>
                  <a:lnTo>
                    <a:pt x="41529" y="41592"/>
                  </a:lnTo>
                  <a:lnTo>
                    <a:pt x="30721" y="41592"/>
                  </a:lnTo>
                  <a:lnTo>
                    <a:pt x="14198" y="41503"/>
                  </a:lnTo>
                  <a:lnTo>
                    <a:pt x="14198" y="12649"/>
                  </a:lnTo>
                  <a:lnTo>
                    <a:pt x="41440" y="12649"/>
                  </a:lnTo>
                  <a:lnTo>
                    <a:pt x="48221" y="17614"/>
                  </a:lnTo>
                  <a:lnTo>
                    <a:pt x="48221" y="3924"/>
                  </a:lnTo>
                  <a:lnTo>
                    <a:pt x="44678" y="1930"/>
                  </a:lnTo>
                  <a:lnTo>
                    <a:pt x="31877" y="0"/>
                  </a:lnTo>
                  <a:lnTo>
                    <a:pt x="0" y="0"/>
                  </a:lnTo>
                  <a:lnTo>
                    <a:pt x="0" y="80175"/>
                  </a:lnTo>
                  <a:lnTo>
                    <a:pt x="14198" y="80175"/>
                  </a:lnTo>
                  <a:lnTo>
                    <a:pt x="14198" y="54419"/>
                  </a:lnTo>
                  <a:lnTo>
                    <a:pt x="30276" y="54419"/>
                  </a:lnTo>
                  <a:lnTo>
                    <a:pt x="62699" y="27076"/>
                  </a:lnTo>
                  <a:lnTo>
                    <a:pt x="62699" y="26822"/>
                  </a:lnTo>
                  <a:close/>
                </a:path>
                <a:path w="99059" h="80645">
                  <a:moveTo>
                    <a:pt x="99047" y="0"/>
                  </a:moveTo>
                  <a:lnTo>
                    <a:pt x="84848" y="0"/>
                  </a:lnTo>
                  <a:lnTo>
                    <a:pt x="84848" y="80175"/>
                  </a:lnTo>
                  <a:lnTo>
                    <a:pt x="99047" y="80175"/>
                  </a:lnTo>
                  <a:lnTo>
                    <a:pt x="99047"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8" name="object 48"/>
            <p:cNvPicPr/>
            <p:nvPr/>
          </p:nvPicPr>
          <p:blipFill>
            <a:blip r:embed="rId30" cstate="print"/>
            <a:stretch>
              <a:fillRect/>
            </a:stretch>
          </p:blipFill>
          <p:spPr>
            <a:xfrm>
              <a:off x="19349628" y="10439800"/>
              <a:ext cx="74050" cy="83002"/>
            </a:xfrm>
            <a:prstGeom prst="rect">
              <a:avLst/>
            </a:prstGeom>
          </p:spPr>
        </p:pic>
        <p:pic>
          <p:nvPicPr>
            <p:cNvPr id="49" name="object 49"/>
            <p:cNvPicPr/>
            <p:nvPr/>
          </p:nvPicPr>
          <p:blipFill>
            <a:blip r:embed="rId31" cstate="print"/>
            <a:stretch>
              <a:fillRect/>
            </a:stretch>
          </p:blipFill>
          <p:spPr>
            <a:xfrm>
              <a:off x="18856264" y="10575187"/>
              <a:ext cx="174700" cy="83002"/>
            </a:xfrm>
            <a:prstGeom prst="rect">
              <a:avLst/>
            </a:prstGeom>
          </p:spPr>
        </p:pic>
        <p:pic>
          <p:nvPicPr>
            <p:cNvPr id="50" name="object 50"/>
            <p:cNvPicPr/>
            <p:nvPr/>
          </p:nvPicPr>
          <p:blipFill>
            <a:blip r:embed="rId32" cstate="print"/>
            <a:stretch>
              <a:fillRect/>
            </a:stretch>
          </p:blipFill>
          <p:spPr>
            <a:xfrm>
              <a:off x="19055081" y="10576607"/>
              <a:ext cx="79578" cy="80259"/>
            </a:xfrm>
            <a:prstGeom prst="rect">
              <a:avLst/>
            </a:prstGeom>
          </p:spPr>
        </p:pic>
        <p:pic>
          <p:nvPicPr>
            <p:cNvPr id="51" name="object 51"/>
            <p:cNvPicPr/>
            <p:nvPr/>
          </p:nvPicPr>
          <p:blipFill>
            <a:blip r:embed="rId33" cstate="print"/>
            <a:stretch>
              <a:fillRect/>
            </a:stretch>
          </p:blipFill>
          <p:spPr>
            <a:xfrm>
              <a:off x="19162435" y="10576607"/>
              <a:ext cx="79484" cy="80259"/>
            </a:xfrm>
            <a:prstGeom prst="rect">
              <a:avLst/>
            </a:prstGeom>
          </p:spPr>
        </p:pic>
        <p:sp>
          <p:nvSpPr>
            <p:cNvPr id="52" name="object 52"/>
            <p:cNvSpPr/>
            <p:nvPr/>
          </p:nvSpPr>
          <p:spPr>
            <a:xfrm>
              <a:off x="19270416" y="10576606"/>
              <a:ext cx="14604" cy="80645"/>
            </a:xfrm>
            <a:custGeom>
              <a:avLst/>
              <a:gdLst/>
              <a:ahLst/>
              <a:cxnLst/>
              <a:rect l="l" t="t" r="r" b="b"/>
              <a:pathLst>
                <a:path w="14605" h="80645">
                  <a:moveTo>
                    <a:pt x="14198" y="0"/>
                  </a:moveTo>
                  <a:lnTo>
                    <a:pt x="0" y="0"/>
                  </a:lnTo>
                  <a:lnTo>
                    <a:pt x="0" y="80175"/>
                  </a:lnTo>
                  <a:lnTo>
                    <a:pt x="14198" y="80175"/>
                  </a:lnTo>
                  <a:lnTo>
                    <a:pt x="14198"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3" name="object 53"/>
            <p:cNvPicPr/>
            <p:nvPr/>
          </p:nvPicPr>
          <p:blipFill>
            <a:blip r:embed="rId34" cstate="print"/>
            <a:stretch>
              <a:fillRect/>
            </a:stretch>
          </p:blipFill>
          <p:spPr>
            <a:xfrm>
              <a:off x="19307389" y="10576604"/>
              <a:ext cx="147542" cy="80259"/>
            </a:xfrm>
            <a:prstGeom prst="rect">
              <a:avLst/>
            </a:prstGeom>
          </p:spPr>
        </p:pic>
        <p:sp>
          <p:nvSpPr>
            <p:cNvPr id="54" name="object 54"/>
            <p:cNvSpPr/>
            <p:nvPr/>
          </p:nvSpPr>
          <p:spPr>
            <a:xfrm>
              <a:off x="18205438" y="10303871"/>
              <a:ext cx="1416685" cy="603250"/>
            </a:xfrm>
            <a:custGeom>
              <a:avLst/>
              <a:gdLst/>
              <a:ahLst/>
              <a:cxnLst/>
              <a:rect l="l" t="t" r="r" b="b"/>
              <a:pathLst>
                <a:path w="1416684" h="603250">
                  <a:moveTo>
                    <a:pt x="486194" y="463181"/>
                  </a:moveTo>
                  <a:lnTo>
                    <a:pt x="480479" y="434759"/>
                  </a:lnTo>
                  <a:lnTo>
                    <a:pt x="473976" y="425056"/>
                  </a:lnTo>
                  <a:lnTo>
                    <a:pt x="473976" y="463181"/>
                  </a:lnTo>
                  <a:lnTo>
                    <a:pt x="469226" y="486854"/>
                  </a:lnTo>
                  <a:lnTo>
                    <a:pt x="456285" y="506196"/>
                  </a:lnTo>
                  <a:lnTo>
                    <a:pt x="437083" y="519226"/>
                  </a:lnTo>
                  <a:lnTo>
                    <a:pt x="413575" y="524014"/>
                  </a:lnTo>
                  <a:lnTo>
                    <a:pt x="411467" y="524090"/>
                  </a:lnTo>
                  <a:lnTo>
                    <a:pt x="409270" y="524014"/>
                  </a:lnTo>
                  <a:lnTo>
                    <a:pt x="407162" y="523735"/>
                  </a:lnTo>
                  <a:lnTo>
                    <a:pt x="406488" y="521004"/>
                  </a:lnTo>
                  <a:lnTo>
                    <a:pt x="401726" y="501764"/>
                  </a:lnTo>
                  <a:lnTo>
                    <a:pt x="395389" y="491426"/>
                  </a:lnTo>
                  <a:lnTo>
                    <a:pt x="395389" y="533730"/>
                  </a:lnTo>
                  <a:lnTo>
                    <a:pt x="389724" y="556133"/>
                  </a:lnTo>
                  <a:lnTo>
                    <a:pt x="376643" y="574294"/>
                  </a:lnTo>
                  <a:lnTo>
                    <a:pt x="357873" y="586486"/>
                  </a:lnTo>
                  <a:lnTo>
                    <a:pt x="335165" y="590931"/>
                  </a:lnTo>
                  <a:lnTo>
                    <a:pt x="334987" y="591019"/>
                  </a:lnTo>
                  <a:lnTo>
                    <a:pt x="293509" y="574395"/>
                  </a:lnTo>
                  <a:lnTo>
                    <a:pt x="275259" y="535851"/>
                  </a:lnTo>
                  <a:lnTo>
                    <a:pt x="274751" y="533819"/>
                  </a:lnTo>
                  <a:lnTo>
                    <a:pt x="295084" y="524916"/>
                  </a:lnTo>
                  <a:lnTo>
                    <a:pt x="295935" y="524192"/>
                  </a:lnTo>
                  <a:lnTo>
                    <a:pt x="299580" y="521004"/>
                  </a:lnTo>
                  <a:lnTo>
                    <a:pt x="311619" y="510514"/>
                  </a:lnTo>
                  <a:lnTo>
                    <a:pt x="323189" y="491705"/>
                  </a:lnTo>
                  <a:lnTo>
                    <a:pt x="327977" y="472376"/>
                  </a:lnTo>
                  <a:lnTo>
                    <a:pt x="328663" y="469633"/>
                  </a:lnTo>
                  <a:lnTo>
                    <a:pt x="330771" y="469366"/>
                  </a:lnTo>
                  <a:lnTo>
                    <a:pt x="332879" y="469277"/>
                  </a:lnTo>
                  <a:lnTo>
                    <a:pt x="337096" y="469277"/>
                  </a:lnTo>
                  <a:lnTo>
                    <a:pt x="339115" y="469366"/>
                  </a:lnTo>
                  <a:lnTo>
                    <a:pt x="341134" y="469633"/>
                  </a:lnTo>
                  <a:lnTo>
                    <a:pt x="341477" y="469633"/>
                  </a:lnTo>
                  <a:lnTo>
                    <a:pt x="358521" y="510463"/>
                  </a:lnTo>
                  <a:lnTo>
                    <a:pt x="395389" y="533730"/>
                  </a:lnTo>
                  <a:lnTo>
                    <a:pt x="395389" y="491426"/>
                  </a:lnTo>
                  <a:lnTo>
                    <a:pt x="394792" y="490448"/>
                  </a:lnTo>
                  <a:lnTo>
                    <a:pt x="394792" y="521004"/>
                  </a:lnTo>
                  <a:lnTo>
                    <a:pt x="379895" y="513638"/>
                  </a:lnTo>
                  <a:lnTo>
                    <a:pt x="367703" y="502627"/>
                  </a:lnTo>
                  <a:lnTo>
                    <a:pt x="358851" y="488645"/>
                  </a:lnTo>
                  <a:lnTo>
                    <a:pt x="354050" y="472376"/>
                  </a:lnTo>
                  <a:lnTo>
                    <a:pt x="368922" y="479742"/>
                  </a:lnTo>
                  <a:lnTo>
                    <a:pt x="381127" y="490753"/>
                  </a:lnTo>
                  <a:lnTo>
                    <a:pt x="389966" y="504736"/>
                  </a:lnTo>
                  <a:lnTo>
                    <a:pt x="394792" y="521004"/>
                  </a:lnTo>
                  <a:lnTo>
                    <a:pt x="394792" y="490448"/>
                  </a:lnTo>
                  <a:lnTo>
                    <a:pt x="353606" y="459638"/>
                  </a:lnTo>
                  <a:lnTo>
                    <a:pt x="353428" y="459460"/>
                  </a:lnTo>
                  <a:lnTo>
                    <a:pt x="353847" y="457428"/>
                  </a:lnTo>
                  <a:lnTo>
                    <a:pt x="359041" y="437108"/>
                  </a:lnTo>
                  <a:lnTo>
                    <a:pt x="372122" y="418973"/>
                  </a:lnTo>
                  <a:lnTo>
                    <a:pt x="390880" y="406806"/>
                  </a:lnTo>
                  <a:lnTo>
                    <a:pt x="413575" y="402361"/>
                  </a:lnTo>
                  <a:lnTo>
                    <a:pt x="436562" y="407136"/>
                  </a:lnTo>
                  <a:lnTo>
                    <a:pt x="455828" y="420166"/>
                  </a:lnTo>
                  <a:lnTo>
                    <a:pt x="469061" y="439508"/>
                  </a:lnTo>
                  <a:lnTo>
                    <a:pt x="473976" y="463181"/>
                  </a:lnTo>
                  <a:lnTo>
                    <a:pt x="473976" y="425056"/>
                  </a:lnTo>
                  <a:lnTo>
                    <a:pt x="464934" y="411543"/>
                  </a:lnTo>
                  <a:lnTo>
                    <a:pt x="451408" y="402361"/>
                  </a:lnTo>
                  <a:lnTo>
                    <a:pt x="441883" y="395884"/>
                  </a:lnTo>
                  <a:lnTo>
                    <a:pt x="413651" y="390144"/>
                  </a:lnTo>
                  <a:lnTo>
                    <a:pt x="387070" y="395287"/>
                  </a:lnTo>
                  <a:lnTo>
                    <a:pt x="364718" y="409587"/>
                  </a:lnTo>
                  <a:lnTo>
                    <a:pt x="348945" y="430949"/>
                  </a:lnTo>
                  <a:lnTo>
                    <a:pt x="341757" y="457339"/>
                  </a:lnTo>
                  <a:lnTo>
                    <a:pt x="341312" y="457339"/>
                  </a:lnTo>
                  <a:lnTo>
                    <a:pt x="339369" y="457250"/>
                  </a:lnTo>
                  <a:lnTo>
                    <a:pt x="337350" y="457073"/>
                  </a:lnTo>
                  <a:lnTo>
                    <a:pt x="333235" y="457073"/>
                  </a:lnTo>
                  <a:lnTo>
                    <a:pt x="331127" y="457174"/>
                  </a:lnTo>
                  <a:lnTo>
                    <a:pt x="329018" y="457428"/>
                  </a:lnTo>
                  <a:lnTo>
                    <a:pt x="321868" y="431038"/>
                  </a:lnTo>
                  <a:lnTo>
                    <a:pt x="316636" y="423951"/>
                  </a:lnTo>
                  <a:lnTo>
                    <a:pt x="316636" y="459638"/>
                  </a:lnTo>
                  <a:lnTo>
                    <a:pt x="316103" y="459879"/>
                  </a:lnTo>
                  <a:lnTo>
                    <a:pt x="316103" y="472376"/>
                  </a:lnTo>
                  <a:lnTo>
                    <a:pt x="311289" y="488645"/>
                  </a:lnTo>
                  <a:lnTo>
                    <a:pt x="302412" y="502627"/>
                  </a:lnTo>
                  <a:lnTo>
                    <a:pt x="290182" y="513638"/>
                  </a:lnTo>
                  <a:lnTo>
                    <a:pt x="275285" y="521004"/>
                  </a:lnTo>
                  <a:lnTo>
                    <a:pt x="280111" y="504736"/>
                  </a:lnTo>
                  <a:lnTo>
                    <a:pt x="288975" y="490753"/>
                  </a:lnTo>
                  <a:lnTo>
                    <a:pt x="301205" y="479742"/>
                  </a:lnTo>
                  <a:lnTo>
                    <a:pt x="316103" y="472376"/>
                  </a:lnTo>
                  <a:lnTo>
                    <a:pt x="316103" y="459879"/>
                  </a:lnTo>
                  <a:lnTo>
                    <a:pt x="296354" y="468477"/>
                  </a:lnTo>
                  <a:lnTo>
                    <a:pt x="279869" y="482790"/>
                  </a:lnTo>
                  <a:lnTo>
                    <a:pt x="268274" y="501484"/>
                  </a:lnTo>
                  <a:lnTo>
                    <a:pt x="262712" y="523392"/>
                  </a:lnTo>
                  <a:lnTo>
                    <a:pt x="262712" y="523836"/>
                  </a:lnTo>
                  <a:lnTo>
                    <a:pt x="258508" y="524192"/>
                  </a:lnTo>
                  <a:lnTo>
                    <a:pt x="254292" y="524192"/>
                  </a:lnTo>
                  <a:lnTo>
                    <a:pt x="252095" y="524090"/>
                  </a:lnTo>
                  <a:lnTo>
                    <a:pt x="249999" y="523836"/>
                  </a:lnTo>
                  <a:lnTo>
                    <a:pt x="249999" y="523392"/>
                  </a:lnTo>
                  <a:lnTo>
                    <a:pt x="249415" y="521004"/>
                  </a:lnTo>
                  <a:lnTo>
                    <a:pt x="244716" y="501878"/>
                  </a:lnTo>
                  <a:lnTo>
                    <a:pt x="238226" y="491248"/>
                  </a:lnTo>
                  <a:lnTo>
                    <a:pt x="238226" y="533730"/>
                  </a:lnTo>
                  <a:lnTo>
                    <a:pt x="232549" y="556133"/>
                  </a:lnTo>
                  <a:lnTo>
                    <a:pt x="219468" y="574294"/>
                  </a:lnTo>
                  <a:lnTo>
                    <a:pt x="200698" y="586486"/>
                  </a:lnTo>
                  <a:lnTo>
                    <a:pt x="177990" y="590931"/>
                  </a:lnTo>
                  <a:lnTo>
                    <a:pt x="136423" y="574395"/>
                  </a:lnTo>
                  <a:lnTo>
                    <a:pt x="118173" y="535851"/>
                  </a:lnTo>
                  <a:lnTo>
                    <a:pt x="117665" y="533819"/>
                  </a:lnTo>
                  <a:lnTo>
                    <a:pt x="137998" y="524916"/>
                  </a:lnTo>
                  <a:lnTo>
                    <a:pt x="138950" y="524090"/>
                  </a:lnTo>
                  <a:lnTo>
                    <a:pt x="166103" y="491705"/>
                  </a:lnTo>
                  <a:lnTo>
                    <a:pt x="171577" y="469633"/>
                  </a:lnTo>
                  <a:lnTo>
                    <a:pt x="173685" y="469366"/>
                  </a:lnTo>
                  <a:lnTo>
                    <a:pt x="175793" y="469277"/>
                  </a:lnTo>
                  <a:lnTo>
                    <a:pt x="179920" y="469277"/>
                  </a:lnTo>
                  <a:lnTo>
                    <a:pt x="181851" y="469366"/>
                  </a:lnTo>
                  <a:lnTo>
                    <a:pt x="183794" y="469544"/>
                  </a:lnTo>
                  <a:lnTo>
                    <a:pt x="184137" y="469544"/>
                  </a:lnTo>
                  <a:lnTo>
                    <a:pt x="184315" y="469633"/>
                  </a:lnTo>
                  <a:lnTo>
                    <a:pt x="189763" y="491604"/>
                  </a:lnTo>
                  <a:lnTo>
                    <a:pt x="201358" y="510463"/>
                  </a:lnTo>
                  <a:lnTo>
                    <a:pt x="217881" y="524865"/>
                  </a:lnTo>
                  <a:lnTo>
                    <a:pt x="238226" y="533730"/>
                  </a:lnTo>
                  <a:lnTo>
                    <a:pt x="238226" y="491248"/>
                  </a:lnTo>
                  <a:lnTo>
                    <a:pt x="237604" y="490220"/>
                  </a:lnTo>
                  <a:lnTo>
                    <a:pt x="237604" y="521004"/>
                  </a:lnTo>
                  <a:lnTo>
                    <a:pt x="222707" y="513638"/>
                  </a:lnTo>
                  <a:lnTo>
                    <a:pt x="210477" y="502627"/>
                  </a:lnTo>
                  <a:lnTo>
                    <a:pt x="201599" y="488645"/>
                  </a:lnTo>
                  <a:lnTo>
                    <a:pt x="196786" y="472376"/>
                  </a:lnTo>
                  <a:lnTo>
                    <a:pt x="211670" y="479742"/>
                  </a:lnTo>
                  <a:lnTo>
                    <a:pt x="223875" y="490753"/>
                  </a:lnTo>
                  <a:lnTo>
                    <a:pt x="232752" y="504736"/>
                  </a:lnTo>
                  <a:lnTo>
                    <a:pt x="237604" y="521004"/>
                  </a:lnTo>
                  <a:lnTo>
                    <a:pt x="237604" y="490220"/>
                  </a:lnTo>
                  <a:lnTo>
                    <a:pt x="233324" y="483196"/>
                  </a:lnTo>
                  <a:lnTo>
                    <a:pt x="221081" y="472376"/>
                  </a:lnTo>
                  <a:lnTo>
                    <a:pt x="217576" y="469277"/>
                  </a:lnTo>
                  <a:lnTo>
                    <a:pt x="217043" y="468795"/>
                  </a:lnTo>
                  <a:lnTo>
                    <a:pt x="196964" y="459816"/>
                  </a:lnTo>
                  <a:lnTo>
                    <a:pt x="196164" y="459549"/>
                  </a:lnTo>
                  <a:lnTo>
                    <a:pt x="196710" y="457428"/>
                  </a:lnTo>
                  <a:lnTo>
                    <a:pt x="214960" y="419061"/>
                  </a:lnTo>
                  <a:lnTo>
                    <a:pt x="256400" y="402437"/>
                  </a:lnTo>
                  <a:lnTo>
                    <a:pt x="279107" y="406895"/>
                  </a:lnTo>
                  <a:lnTo>
                    <a:pt x="297878" y="419074"/>
                  </a:lnTo>
                  <a:lnTo>
                    <a:pt x="310959" y="437248"/>
                  </a:lnTo>
                  <a:lnTo>
                    <a:pt x="316636" y="459638"/>
                  </a:lnTo>
                  <a:lnTo>
                    <a:pt x="316636" y="423951"/>
                  </a:lnTo>
                  <a:lnTo>
                    <a:pt x="306095" y="409663"/>
                  </a:lnTo>
                  <a:lnTo>
                    <a:pt x="294779" y="402437"/>
                  </a:lnTo>
                  <a:lnTo>
                    <a:pt x="283718" y="395363"/>
                  </a:lnTo>
                  <a:lnTo>
                    <a:pt x="256755" y="390144"/>
                  </a:lnTo>
                  <a:lnTo>
                    <a:pt x="229793" y="395363"/>
                  </a:lnTo>
                  <a:lnTo>
                    <a:pt x="207416" y="409663"/>
                  </a:lnTo>
                  <a:lnTo>
                    <a:pt x="191643" y="431038"/>
                  </a:lnTo>
                  <a:lnTo>
                    <a:pt x="184492" y="457428"/>
                  </a:lnTo>
                  <a:lnTo>
                    <a:pt x="183692" y="457250"/>
                  </a:lnTo>
                  <a:lnTo>
                    <a:pt x="183248" y="457250"/>
                  </a:lnTo>
                  <a:lnTo>
                    <a:pt x="179920" y="457073"/>
                  </a:lnTo>
                  <a:lnTo>
                    <a:pt x="176060" y="457073"/>
                  </a:lnTo>
                  <a:lnTo>
                    <a:pt x="171843" y="457428"/>
                  </a:lnTo>
                  <a:lnTo>
                    <a:pt x="164680" y="431038"/>
                  </a:lnTo>
                  <a:lnTo>
                    <a:pt x="159550" y="424091"/>
                  </a:lnTo>
                  <a:lnTo>
                    <a:pt x="159550" y="459549"/>
                  </a:lnTo>
                  <a:lnTo>
                    <a:pt x="159029" y="459778"/>
                  </a:lnTo>
                  <a:lnTo>
                    <a:pt x="159029" y="472376"/>
                  </a:lnTo>
                  <a:lnTo>
                    <a:pt x="154203" y="488645"/>
                  </a:lnTo>
                  <a:lnTo>
                    <a:pt x="145326" y="502627"/>
                  </a:lnTo>
                  <a:lnTo>
                    <a:pt x="133096" y="513638"/>
                  </a:lnTo>
                  <a:lnTo>
                    <a:pt x="118198" y="521004"/>
                  </a:lnTo>
                  <a:lnTo>
                    <a:pt x="123024" y="504736"/>
                  </a:lnTo>
                  <a:lnTo>
                    <a:pt x="131889" y="490753"/>
                  </a:lnTo>
                  <a:lnTo>
                    <a:pt x="144119" y="479742"/>
                  </a:lnTo>
                  <a:lnTo>
                    <a:pt x="159029" y="472376"/>
                  </a:lnTo>
                  <a:lnTo>
                    <a:pt x="159029" y="459778"/>
                  </a:lnTo>
                  <a:lnTo>
                    <a:pt x="139369" y="468337"/>
                  </a:lnTo>
                  <a:lnTo>
                    <a:pt x="122923" y="482549"/>
                  </a:lnTo>
                  <a:lnTo>
                    <a:pt x="111328" y="501091"/>
                  </a:lnTo>
                  <a:lnTo>
                    <a:pt x="105727" y="522859"/>
                  </a:lnTo>
                  <a:lnTo>
                    <a:pt x="105727" y="523735"/>
                  </a:lnTo>
                  <a:lnTo>
                    <a:pt x="101511" y="524090"/>
                  </a:lnTo>
                  <a:lnTo>
                    <a:pt x="99402" y="524090"/>
                  </a:lnTo>
                  <a:lnTo>
                    <a:pt x="75882" y="519315"/>
                  </a:lnTo>
                  <a:lnTo>
                    <a:pt x="56692" y="506285"/>
                  </a:lnTo>
                  <a:lnTo>
                    <a:pt x="43738" y="486943"/>
                  </a:lnTo>
                  <a:lnTo>
                    <a:pt x="39001" y="463270"/>
                  </a:lnTo>
                  <a:lnTo>
                    <a:pt x="43649" y="439508"/>
                  </a:lnTo>
                  <a:lnTo>
                    <a:pt x="56591" y="420166"/>
                  </a:lnTo>
                  <a:lnTo>
                    <a:pt x="75806" y="407136"/>
                  </a:lnTo>
                  <a:lnTo>
                    <a:pt x="99314" y="402361"/>
                  </a:lnTo>
                  <a:lnTo>
                    <a:pt x="122542" y="406806"/>
                  </a:lnTo>
                  <a:lnTo>
                    <a:pt x="141236" y="418973"/>
                  </a:lnTo>
                  <a:lnTo>
                    <a:pt x="154025" y="437108"/>
                  </a:lnTo>
                  <a:lnTo>
                    <a:pt x="154076" y="437248"/>
                  </a:lnTo>
                  <a:lnTo>
                    <a:pt x="159550" y="459549"/>
                  </a:lnTo>
                  <a:lnTo>
                    <a:pt x="159550" y="424091"/>
                  </a:lnTo>
                  <a:lnTo>
                    <a:pt x="148907" y="409663"/>
                  </a:lnTo>
                  <a:lnTo>
                    <a:pt x="137477" y="402361"/>
                  </a:lnTo>
                  <a:lnTo>
                    <a:pt x="126542" y="395363"/>
                  </a:lnTo>
                  <a:lnTo>
                    <a:pt x="71361" y="395884"/>
                  </a:lnTo>
                  <a:lnTo>
                    <a:pt x="32753" y="434759"/>
                  </a:lnTo>
                  <a:lnTo>
                    <a:pt x="27051" y="463181"/>
                  </a:lnTo>
                  <a:lnTo>
                    <a:pt x="32753" y="491604"/>
                  </a:lnTo>
                  <a:lnTo>
                    <a:pt x="48298" y="514807"/>
                  </a:lnTo>
                  <a:lnTo>
                    <a:pt x="71361" y="530466"/>
                  </a:lnTo>
                  <a:lnTo>
                    <a:pt x="99580" y="536206"/>
                  </a:lnTo>
                  <a:lnTo>
                    <a:pt x="101688" y="536206"/>
                  </a:lnTo>
                  <a:lnTo>
                    <a:pt x="105816" y="535851"/>
                  </a:lnTo>
                  <a:lnTo>
                    <a:pt x="105816" y="536651"/>
                  </a:lnTo>
                  <a:lnTo>
                    <a:pt x="113182" y="562737"/>
                  </a:lnTo>
                  <a:lnTo>
                    <a:pt x="128955" y="583857"/>
                  </a:lnTo>
                  <a:lnTo>
                    <a:pt x="151218" y="597979"/>
                  </a:lnTo>
                  <a:lnTo>
                    <a:pt x="177990" y="603135"/>
                  </a:lnTo>
                  <a:lnTo>
                    <a:pt x="204825" y="597916"/>
                  </a:lnTo>
                  <a:lnTo>
                    <a:pt x="215607" y="591019"/>
                  </a:lnTo>
                  <a:lnTo>
                    <a:pt x="227190" y="583615"/>
                  </a:lnTo>
                  <a:lnTo>
                    <a:pt x="243027" y="562254"/>
                  </a:lnTo>
                  <a:lnTo>
                    <a:pt x="250253" y="535851"/>
                  </a:lnTo>
                  <a:lnTo>
                    <a:pt x="254469" y="536206"/>
                  </a:lnTo>
                  <a:lnTo>
                    <a:pt x="258686" y="536206"/>
                  </a:lnTo>
                  <a:lnTo>
                    <a:pt x="262813" y="535851"/>
                  </a:lnTo>
                  <a:lnTo>
                    <a:pt x="262928" y="536651"/>
                  </a:lnTo>
                  <a:lnTo>
                    <a:pt x="270040" y="562483"/>
                  </a:lnTo>
                  <a:lnTo>
                    <a:pt x="285800" y="583730"/>
                  </a:lnTo>
                  <a:lnTo>
                    <a:pt x="308140" y="597954"/>
                  </a:lnTo>
                  <a:lnTo>
                    <a:pt x="335076" y="603135"/>
                  </a:lnTo>
                  <a:lnTo>
                    <a:pt x="362026" y="597916"/>
                  </a:lnTo>
                  <a:lnTo>
                    <a:pt x="372808" y="591019"/>
                  </a:lnTo>
                  <a:lnTo>
                    <a:pt x="384378" y="583615"/>
                  </a:lnTo>
                  <a:lnTo>
                    <a:pt x="400151" y="562254"/>
                  </a:lnTo>
                  <a:lnTo>
                    <a:pt x="407339" y="535851"/>
                  </a:lnTo>
                  <a:lnTo>
                    <a:pt x="411556" y="536206"/>
                  </a:lnTo>
                  <a:lnTo>
                    <a:pt x="413651" y="536206"/>
                  </a:lnTo>
                  <a:lnTo>
                    <a:pt x="415404" y="535851"/>
                  </a:lnTo>
                  <a:lnTo>
                    <a:pt x="441883" y="530466"/>
                  </a:lnTo>
                  <a:lnTo>
                    <a:pt x="451269" y="524090"/>
                  </a:lnTo>
                  <a:lnTo>
                    <a:pt x="464934" y="514807"/>
                  </a:lnTo>
                  <a:lnTo>
                    <a:pt x="480479" y="491604"/>
                  </a:lnTo>
                  <a:lnTo>
                    <a:pt x="486194" y="463181"/>
                  </a:lnTo>
                  <a:close/>
                </a:path>
                <a:path w="1416684" h="603250">
                  <a:moveTo>
                    <a:pt x="513753" y="0"/>
                  </a:moveTo>
                  <a:lnTo>
                    <a:pt x="505155" y="0"/>
                  </a:lnTo>
                  <a:lnTo>
                    <a:pt x="505155" y="8661"/>
                  </a:lnTo>
                  <a:lnTo>
                    <a:pt x="505155" y="170535"/>
                  </a:lnTo>
                  <a:lnTo>
                    <a:pt x="505155" y="179120"/>
                  </a:lnTo>
                  <a:lnTo>
                    <a:pt x="505155" y="342328"/>
                  </a:lnTo>
                  <a:lnTo>
                    <a:pt x="20281" y="342328"/>
                  </a:lnTo>
                  <a:lnTo>
                    <a:pt x="25958" y="338429"/>
                  </a:lnTo>
                  <a:lnTo>
                    <a:pt x="258152" y="179120"/>
                  </a:lnTo>
                  <a:lnTo>
                    <a:pt x="505155" y="179120"/>
                  </a:lnTo>
                  <a:lnTo>
                    <a:pt x="505155" y="170535"/>
                  </a:lnTo>
                  <a:lnTo>
                    <a:pt x="258241" y="170535"/>
                  </a:lnTo>
                  <a:lnTo>
                    <a:pt x="249110" y="164376"/>
                  </a:lnTo>
                  <a:lnTo>
                    <a:pt x="249110" y="174701"/>
                  </a:lnTo>
                  <a:lnTo>
                    <a:pt x="8610" y="338429"/>
                  </a:lnTo>
                  <a:lnTo>
                    <a:pt x="8610" y="12382"/>
                  </a:lnTo>
                  <a:lnTo>
                    <a:pt x="249110" y="174701"/>
                  </a:lnTo>
                  <a:lnTo>
                    <a:pt x="249110" y="164376"/>
                  </a:lnTo>
                  <a:lnTo>
                    <a:pt x="23952" y="12382"/>
                  </a:lnTo>
                  <a:lnTo>
                    <a:pt x="18440" y="8661"/>
                  </a:lnTo>
                  <a:lnTo>
                    <a:pt x="505155" y="8661"/>
                  </a:lnTo>
                  <a:lnTo>
                    <a:pt x="505155" y="0"/>
                  </a:lnTo>
                  <a:lnTo>
                    <a:pt x="0" y="0"/>
                  </a:lnTo>
                  <a:lnTo>
                    <a:pt x="0" y="350989"/>
                  </a:lnTo>
                  <a:lnTo>
                    <a:pt x="513753" y="350989"/>
                  </a:lnTo>
                  <a:lnTo>
                    <a:pt x="513753" y="342328"/>
                  </a:lnTo>
                  <a:lnTo>
                    <a:pt x="513753" y="179120"/>
                  </a:lnTo>
                  <a:lnTo>
                    <a:pt x="513753" y="170535"/>
                  </a:lnTo>
                  <a:lnTo>
                    <a:pt x="513753" y="8661"/>
                  </a:lnTo>
                  <a:lnTo>
                    <a:pt x="513753" y="0"/>
                  </a:lnTo>
                  <a:close/>
                </a:path>
                <a:path w="1416684" h="603250">
                  <a:moveTo>
                    <a:pt x="1332014" y="340347"/>
                  </a:moveTo>
                  <a:lnTo>
                    <a:pt x="1285659" y="340347"/>
                  </a:lnTo>
                  <a:lnTo>
                    <a:pt x="1285659" y="318846"/>
                  </a:lnTo>
                  <a:lnTo>
                    <a:pt x="1326299" y="318846"/>
                  </a:lnTo>
                  <a:lnTo>
                    <a:pt x="1326299" y="306184"/>
                  </a:lnTo>
                  <a:lnTo>
                    <a:pt x="1285659" y="306184"/>
                  </a:lnTo>
                  <a:lnTo>
                    <a:pt x="1285659" y="285394"/>
                  </a:lnTo>
                  <a:lnTo>
                    <a:pt x="1331480" y="285394"/>
                  </a:lnTo>
                  <a:lnTo>
                    <a:pt x="1331480" y="272745"/>
                  </a:lnTo>
                  <a:lnTo>
                    <a:pt x="1271460" y="272745"/>
                  </a:lnTo>
                  <a:lnTo>
                    <a:pt x="1271460" y="352996"/>
                  </a:lnTo>
                  <a:lnTo>
                    <a:pt x="1332014" y="352996"/>
                  </a:lnTo>
                  <a:lnTo>
                    <a:pt x="1332014" y="340347"/>
                  </a:lnTo>
                  <a:close/>
                </a:path>
                <a:path w="1416684" h="603250">
                  <a:moveTo>
                    <a:pt x="1416329" y="340347"/>
                  </a:moveTo>
                  <a:lnTo>
                    <a:pt x="1369974" y="340347"/>
                  </a:lnTo>
                  <a:lnTo>
                    <a:pt x="1369974" y="318846"/>
                  </a:lnTo>
                  <a:lnTo>
                    <a:pt x="1410525" y="318846"/>
                  </a:lnTo>
                  <a:lnTo>
                    <a:pt x="1410525" y="306184"/>
                  </a:lnTo>
                  <a:lnTo>
                    <a:pt x="1369974" y="306184"/>
                  </a:lnTo>
                  <a:lnTo>
                    <a:pt x="1369974" y="285394"/>
                  </a:lnTo>
                  <a:lnTo>
                    <a:pt x="1415796" y="285394"/>
                  </a:lnTo>
                  <a:lnTo>
                    <a:pt x="1415796" y="272745"/>
                  </a:lnTo>
                  <a:lnTo>
                    <a:pt x="1355775" y="272745"/>
                  </a:lnTo>
                  <a:lnTo>
                    <a:pt x="1355775" y="352996"/>
                  </a:lnTo>
                  <a:lnTo>
                    <a:pt x="1416329" y="352996"/>
                  </a:lnTo>
                  <a:lnTo>
                    <a:pt x="1416329" y="340347"/>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5" name="object 55"/>
          <p:cNvGrpSpPr/>
          <p:nvPr/>
        </p:nvGrpSpPr>
        <p:grpSpPr>
          <a:xfrm>
            <a:off x="762374" y="3996302"/>
            <a:ext cx="1381997" cy="1381997"/>
            <a:chOff x="1256506" y="6590197"/>
            <a:chExt cx="2279015" cy="2279015"/>
          </a:xfrm>
        </p:grpSpPr>
        <p:sp>
          <p:nvSpPr>
            <p:cNvPr id="56" name="object 56"/>
            <p:cNvSpPr/>
            <p:nvPr/>
          </p:nvSpPr>
          <p:spPr>
            <a:xfrm>
              <a:off x="1256506" y="6590200"/>
              <a:ext cx="2279015" cy="2279015"/>
            </a:xfrm>
            <a:custGeom>
              <a:avLst/>
              <a:gdLst/>
              <a:ahLst/>
              <a:cxnLst/>
              <a:rect l="l" t="t" r="r" b="b"/>
              <a:pathLst>
                <a:path w="2279015" h="2279015">
                  <a:moveTo>
                    <a:pt x="1807787" y="0"/>
                  </a:moveTo>
                  <a:lnTo>
                    <a:pt x="471189" y="0"/>
                  </a:lnTo>
                  <a:lnTo>
                    <a:pt x="423013" y="2432"/>
                  </a:lnTo>
                  <a:lnTo>
                    <a:pt x="376228" y="9572"/>
                  </a:lnTo>
                  <a:lnTo>
                    <a:pt x="331071" y="21183"/>
                  </a:lnTo>
                  <a:lnTo>
                    <a:pt x="287780" y="37028"/>
                  </a:lnTo>
                  <a:lnTo>
                    <a:pt x="246591" y="56869"/>
                  </a:lnTo>
                  <a:lnTo>
                    <a:pt x="207742" y="80471"/>
                  </a:lnTo>
                  <a:lnTo>
                    <a:pt x="171468" y="107596"/>
                  </a:lnTo>
                  <a:lnTo>
                    <a:pt x="138007" y="138007"/>
                  </a:lnTo>
                  <a:lnTo>
                    <a:pt x="107596" y="171468"/>
                  </a:lnTo>
                  <a:lnTo>
                    <a:pt x="80471" y="207742"/>
                  </a:lnTo>
                  <a:lnTo>
                    <a:pt x="56869" y="246591"/>
                  </a:lnTo>
                  <a:lnTo>
                    <a:pt x="37028" y="287780"/>
                  </a:lnTo>
                  <a:lnTo>
                    <a:pt x="21183" y="331071"/>
                  </a:lnTo>
                  <a:lnTo>
                    <a:pt x="9572" y="376228"/>
                  </a:lnTo>
                  <a:lnTo>
                    <a:pt x="2432" y="423013"/>
                  </a:lnTo>
                  <a:lnTo>
                    <a:pt x="0" y="471189"/>
                  </a:lnTo>
                  <a:lnTo>
                    <a:pt x="0" y="1807787"/>
                  </a:lnTo>
                  <a:lnTo>
                    <a:pt x="2432" y="1855964"/>
                  </a:lnTo>
                  <a:lnTo>
                    <a:pt x="9572" y="1902749"/>
                  </a:lnTo>
                  <a:lnTo>
                    <a:pt x="21183" y="1947906"/>
                  </a:lnTo>
                  <a:lnTo>
                    <a:pt x="37028" y="1991197"/>
                  </a:lnTo>
                  <a:lnTo>
                    <a:pt x="56869" y="2032385"/>
                  </a:lnTo>
                  <a:lnTo>
                    <a:pt x="80471" y="2071235"/>
                  </a:lnTo>
                  <a:lnTo>
                    <a:pt x="107596" y="2107509"/>
                  </a:lnTo>
                  <a:lnTo>
                    <a:pt x="138007" y="2140970"/>
                  </a:lnTo>
                  <a:lnTo>
                    <a:pt x="171468" y="2171381"/>
                  </a:lnTo>
                  <a:lnTo>
                    <a:pt x="207742" y="2198506"/>
                  </a:lnTo>
                  <a:lnTo>
                    <a:pt x="246591" y="2222108"/>
                  </a:lnTo>
                  <a:lnTo>
                    <a:pt x="287780" y="2241949"/>
                  </a:lnTo>
                  <a:lnTo>
                    <a:pt x="331071" y="2257794"/>
                  </a:lnTo>
                  <a:lnTo>
                    <a:pt x="376228" y="2269404"/>
                  </a:lnTo>
                  <a:lnTo>
                    <a:pt x="423013" y="2276545"/>
                  </a:lnTo>
                  <a:lnTo>
                    <a:pt x="471189" y="2278977"/>
                  </a:lnTo>
                  <a:lnTo>
                    <a:pt x="1807787" y="2278977"/>
                  </a:lnTo>
                  <a:lnTo>
                    <a:pt x="1855964" y="2276545"/>
                  </a:lnTo>
                  <a:lnTo>
                    <a:pt x="1902749" y="2269404"/>
                  </a:lnTo>
                  <a:lnTo>
                    <a:pt x="1947906" y="2257794"/>
                  </a:lnTo>
                  <a:lnTo>
                    <a:pt x="1991197" y="2241949"/>
                  </a:lnTo>
                  <a:lnTo>
                    <a:pt x="2032385" y="2222108"/>
                  </a:lnTo>
                  <a:lnTo>
                    <a:pt x="2071235" y="2198506"/>
                  </a:lnTo>
                  <a:lnTo>
                    <a:pt x="2107509" y="2171381"/>
                  </a:lnTo>
                  <a:lnTo>
                    <a:pt x="2140970" y="2140970"/>
                  </a:lnTo>
                  <a:lnTo>
                    <a:pt x="2171381" y="2107509"/>
                  </a:lnTo>
                  <a:lnTo>
                    <a:pt x="2198506" y="2071235"/>
                  </a:lnTo>
                  <a:lnTo>
                    <a:pt x="2222108" y="2032385"/>
                  </a:lnTo>
                  <a:lnTo>
                    <a:pt x="2241949" y="1991197"/>
                  </a:lnTo>
                  <a:lnTo>
                    <a:pt x="2257794" y="1947906"/>
                  </a:lnTo>
                  <a:lnTo>
                    <a:pt x="2269404" y="1902749"/>
                  </a:lnTo>
                  <a:lnTo>
                    <a:pt x="2276545" y="1855964"/>
                  </a:lnTo>
                  <a:lnTo>
                    <a:pt x="2278977" y="1807787"/>
                  </a:lnTo>
                  <a:lnTo>
                    <a:pt x="2278977" y="471189"/>
                  </a:lnTo>
                  <a:lnTo>
                    <a:pt x="2276545" y="423013"/>
                  </a:lnTo>
                  <a:lnTo>
                    <a:pt x="2269404" y="376228"/>
                  </a:lnTo>
                  <a:lnTo>
                    <a:pt x="2257794" y="331071"/>
                  </a:lnTo>
                  <a:lnTo>
                    <a:pt x="2241949" y="287780"/>
                  </a:lnTo>
                  <a:lnTo>
                    <a:pt x="2222108" y="246591"/>
                  </a:lnTo>
                  <a:lnTo>
                    <a:pt x="2198506" y="207742"/>
                  </a:lnTo>
                  <a:lnTo>
                    <a:pt x="2171381" y="171468"/>
                  </a:lnTo>
                  <a:lnTo>
                    <a:pt x="2140970" y="138007"/>
                  </a:lnTo>
                  <a:lnTo>
                    <a:pt x="2107509" y="107596"/>
                  </a:lnTo>
                  <a:lnTo>
                    <a:pt x="2071235" y="80471"/>
                  </a:lnTo>
                  <a:lnTo>
                    <a:pt x="2032385" y="56869"/>
                  </a:lnTo>
                  <a:lnTo>
                    <a:pt x="1991197" y="37028"/>
                  </a:lnTo>
                  <a:lnTo>
                    <a:pt x="1947906" y="21183"/>
                  </a:lnTo>
                  <a:lnTo>
                    <a:pt x="1902749" y="9572"/>
                  </a:lnTo>
                  <a:lnTo>
                    <a:pt x="1855964" y="2432"/>
                  </a:lnTo>
                  <a:lnTo>
                    <a:pt x="1807787" y="0"/>
                  </a:lnTo>
                  <a:close/>
                </a:path>
              </a:pathLst>
            </a:custGeom>
            <a:solidFill>
              <a:srgbClr val="0009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object 57"/>
            <p:cNvSpPr/>
            <p:nvPr/>
          </p:nvSpPr>
          <p:spPr>
            <a:xfrm>
              <a:off x="1256506" y="6590197"/>
              <a:ext cx="2279015" cy="2279015"/>
            </a:xfrm>
            <a:custGeom>
              <a:avLst/>
              <a:gdLst/>
              <a:ahLst/>
              <a:cxnLst/>
              <a:rect l="l" t="t" r="r" b="b"/>
              <a:pathLst>
                <a:path w="2279015" h="2279015">
                  <a:moveTo>
                    <a:pt x="471189" y="0"/>
                  </a:moveTo>
                  <a:lnTo>
                    <a:pt x="423013" y="2432"/>
                  </a:lnTo>
                  <a:lnTo>
                    <a:pt x="376228" y="9573"/>
                  </a:lnTo>
                  <a:lnTo>
                    <a:pt x="331071" y="21184"/>
                  </a:lnTo>
                  <a:lnTo>
                    <a:pt x="287780" y="37029"/>
                  </a:lnTo>
                  <a:lnTo>
                    <a:pt x="246591" y="56871"/>
                  </a:lnTo>
                  <a:lnTo>
                    <a:pt x="207742" y="80474"/>
                  </a:lnTo>
                  <a:lnTo>
                    <a:pt x="171468" y="107599"/>
                  </a:lnTo>
                  <a:lnTo>
                    <a:pt x="138007" y="138011"/>
                  </a:lnTo>
                  <a:lnTo>
                    <a:pt x="107596" y="171472"/>
                  </a:lnTo>
                  <a:lnTo>
                    <a:pt x="80471" y="207746"/>
                  </a:lnTo>
                  <a:lnTo>
                    <a:pt x="56869" y="246596"/>
                  </a:lnTo>
                  <a:lnTo>
                    <a:pt x="37028" y="287785"/>
                  </a:lnTo>
                  <a:lnTo>
                    <a:pt x="21183" y="331075"/>
                  </a:lnTo>
                  <a:lnTo>
                    <a:pt x="9572" y="376231"/>
                  </a:lnTo>
                  <a:lnTo>
                    <a:pt x="2432" y="423014"/>
                  </a:lnTo>
                  <a:lnTo>
                    <a:pt x="0" y="471189"/>
                  </a:lnTo>
                  <a:lnTo>
                    <a:pt x="0" y="1807798"/>
                  </a:lnTo>
                  <a:lnTo>
                    <a:pt x="2432" y="1855975"/>
                  </a:lnTo>
                  <a:lnTo>
                    <a:pt x="9572" y="1902760"/>
                  </a:lnTo>
                  <a:lnTo>
                    <a:pt x="21183" y="1947916"/>
                  </a:lnTo>
                  <a:lnTo>
                    <a:pt x="37028" y="1991207"/>
                  </a:lnTo>
                  <a:lnTo>
                    <a:pt x="56869" y="2032396"/>
                  </a:lnTo>
                  <a:lnTo>
                    <a:pt x="80471" y="2071245"/>
                  </a:lnTo>
                  <a:lnTo>
                    <a:pt x="107596" y="2107519"/>
                  </a:lnTo>
                  <a:lnTo>
                    <a:pt x="138007" y="2140980"/>
                  </a:lnTo>
                  <a:lnTo>
                    <a:pt x="171468" y="2171391"/>
                  </a:lnTo>
                  <a:lnTo>
                    <a:pt x="207742" y="2198516"/>
                  </a:lnTo>
                  <a:lnTo>
                    <a:pt x="246591" y="2222118"/>
                  </a:lnTo>
                  <a:lnTo>
                    <a:pt x="287780" y="2241960"/>
                  </a:lnTo>
                  <a:lnTo>
                    <a:pt x="331071" y="2257804"/>
                  </a:lnTo>
                  <a:lnTo>
                    <a:pt x="376228" y="2269415"/>
                  </a:lnTo>
                  <a:lnTo>
                    <a:pt x="423013" y="2276555"/>
                  </a:lnTo>
                  <a:lnTo>
                    <a:pt x="471189" y="2278988"/>
                  </a:lnTo>
                  <a:lnTo>
                    <a:pt x="471189" y="2268510"/>
                  </a:lnTo>
                  <a:lnTo>
                    <a:pt x="424083" y="2266131"/>
                  </a:lnTo>
                  <a:lnTo>
                    <a:pt x="378337" y="2259150"/>
                  </a:lnTo>
                  <a:lnTo>
                    <a:pt x="334184" y="2247797"/>
                  </a:lnTo>
                  <a:lnTo>
                    <a:pt x="291855" y="2232305"/>
                  </a:lnTo>
                  <a:lnTo>
                    <a:pt x="251581" y="2212904"/>
                  </a:lnTo>
                  <a:lnTo>
                    <a:pt x="213595" y="2189827"/>
                  </a:lnTo>
                  <a:lnTo>
                    <a:pt x="178127" y="2163305"/>
                  </a:lnTo>
                  <a:lnTo>
                    <a:pt x="145410" y="2133570"/>
                  </a:lnTo>
                  <a:lnTo>
                    <a:pt x="115675" y="2100853"/>
                  </a:lnTo>
                  <a:lnTo>
                    <a:pt x="89153" y="2065385"/>
                  </a:lnTo>
                  <a:lnTo>
                    <a:pt x="66076" y="2027399"/>
                  </a:lnTo>
                  <a:lnTo>
                    <a:pt x="46675" y="1987125"/>
                  </a:lnTo>
                  <a:lnTo>
                    <a:pt x="31183" y="1944796"/>
                  </a:lnTo>
                  <a:lnTo>
                    <a:pt x="19830" y="1900643"/>
                  </a:lnTo>
                  <a:lnTo>
                    <a:pt x="12849" y="1854897"/>
                  </a:lnTo>
                  <a:lnTo>
                    <a:pt x="10471" y="1807798"/>
                  </a:lnTo>
                  <a:lnTo>
                    <a:pt x="10471" y="471189"/>
                  </a:lnTo>
                  <a:lnTo>
                    <a:pt x="12849" y="424086"/>
                  </a:lnTo>
                  <a:lnTo>
                    <a:pt x="19830" y="378340"/>
                  </a:lnTo>
                  <a:lnTo>
                    <a:pt x="31183" y="334187"/>
                  </a:lnTo>
                  <a:lnTo>
                    <a:pt x="46675" y="291858"/>
                  </a:lnTo>
                  <a:lnTo>
                    <a:pt x="66076" y="251584"/>
                  </a:lnTo>
                  <a:lnTo>
                    <a:pt x="89153" y="213598"/>
                  </a:lnTo>
                  <a:lnTo>
                    <a:pt x="115675" y="178131"/>
                  </a:lnTo>
                  <a:lnTo>
                    <a:pt x="145410" y="145413"/>
                  </a:lnTo>
                  <a:lnTo>
                    <a:pt x="178127" y="115678"/>
                  </a:lnTo>
                  <a:lnTo>
                    <a:pt x="213595" y="89156"/>
                  </a:lnTo>
                  <a:lnTo>
                    <a:pt x="251581" y="66079"/>
                  </a:lnTo>
                  <a:lnTo>
                    <a:pt x="291855" y="46679"/>
                  </a:lnTo>
                  <a:lnTo>
                    <a:pt x="334184" y="31186"/>
                  </a:lnTo>
                  <a:lnTo>
                    <a:pt x="378337" y="19834"/>
                  </a:lnTo>
                  <a:lnTo>
                    <a:pt x="424083" y="12852"/>
                  </a:lnTo>
                  <a:lnTo>
                    <a:pt x="471189" y="10474"/>
                  </a:lnTo>
                  <a:lnTo>
                    <a:pt x="471189" y="0"/>
                  </a:lnTo>
                  <a:close/>
                </a:path>
                <a:path w="2279015" h="2279015">
                  <a:moveTo>
                    <a:pt x="1807787" y="2268510"/>
                  </a:moveTo>
                  <a:lnTo>
                    <a:pt x="471189" y="2268510"/>
                  </a:lnTo>
                  <a:lnTo>
                    <a:pt x="471189" y="2278988"/>
                  </a:lnTo>
                  <a:lnTo>
                    <a:pt x="1807787" y="2278988"/>
                  </a:lnTo>
                  <a:lnTo>
                    <a:pt x="1807787" y="2268510"/>
                  </a:lnTo>
                  <a:close/>
                </a:path>
                <a:path w="2279015" h="2279015">
                  <a:moveTo>
                    <a:pt x="1807787" y="0"/>
                  </a:moveTo>
                  <a:lnTo>
                    <a:pt x="1807787" y="10474"/>
                  </a:lnTo>
                  <a:lnTo>
                    <a:pt x="1854894" y="12852"/>
                  </a:lnTo>
                  <a:lnTo>
                    <a:pt x="1900640" y="19834"/>
                  </a:lnTo>
                  <a:lnTo>
                    <a:pt x="1944793" y="31186"/>
                  </a:lnTo>
                  <a:lnTo>
                    <a:pt x="1987122" y="46679"/>
                  </a:lnTo>
                  <a:lnTo>
                    <a:pt x="2027396" y="66079"/>
                  </a:lnTo>
                  <a:lnTo>
                    <a:pt x="2065382" y="89156"/>
                  </a:lnTo>
                  <a:lnTo>
                    <a:pt x="2100849" y="115678"/>
                  </a:lnTo>
                  <a:lnTo>
                    <a:pt x="2133567" y="145413"/>
                  </a:lnTo>
                  <a:lnTo>
                    <a:pt x="2163302" y="178131"/>
                  </a:lnTo>
                  <a:lnTo>
                    <a:pt x="2189824" y="213598"/>
                  </a:lnTo>
                  <a:lnTo>
                    <a:pt x="2212901" y="251584"/>
                  </a:lnTo>
                  <a:lnTo>
                    <a:pt x="2232301" y="291858"/>
                  </a:lnTo>
                  <a:lnTo>
                    <a:pt x="2247794" y="334187"/>
                  </a:lnTo>
                  <a:lnTo>
                    <a:pt x="2259146" y="378340"/>
                  </a:lnTo>
                  <a:lnTo>
                    <a:pt x="2266128" y="424086"/>
                  </a:lnTo>
                  <a:lnTo>
                    <a:pt x="2268506" y="471189"/>
                  </a:lnTo>
                  <a:lnTo>
                    <a:pt x="2268506" y="1807798"/>
                  </a:lnTo>
                  <a:lnTo>
                    <a:pt x="2266128" y="1854897"/>
                  </a:lnTo>
                  <a:lnTo>
                    <a:pt x="2259146" y="1900643"/>
                  </a:lnTo>
                  <a:lnTo>
                    <a:pt x="2247794" y="1944796"/>
                  </a:lnTo>
                  <a:lnTo>
                    <a:pt x="2232301" y="1987125"/>
                  </a:lnTo>
                  <a:lnTo>
                    <a:pt x="2212901" y="2027399"/>
                  </a:lnTo>
                  <a:lnTo>
                    <a:pt x="2189824" y="2065385"/>
                  </a:lnTo>
                  <a:lnTo>
                    <a:pt x="2163302" y="2100853"/>
                  </a:lnTo>
                  <a:lnTo>
                    <a:pt x="2133567" y="2133570"/>
                  </a:lnTo>
                  <a:lnTo>
                    <a:pt x="2100849" y="2163305"/>
                  </a:lnTo>
                  <a:lnTo>
                    <a:pt x="2065382" y="2189827"/>
                  </a:lnTo>
                  <a:lnTo>
                    <a:pt x="2027396" y="2212904"/>
                  </a:lnTo>
                  <a:lnTo>
                    <a:pt x="1987122" y="2232305"/>
                  </a:lnTo>
                  <a:lnTo>
                    <a:pt x="1944793" y="2247797"/>
                  </a:lnTo>
                  <a:lnTo>
                    <a:pt x="1900640" y="2259150"/>
                  </a:lnTo>
                  <a:lnTo>
                    <a:pt x="1854894" y="2266131"/>
                  </a:lnTo>
                  <a:lnTo>
                    <a:pt x="1807787" y="2268510"/>
                  </a:lnTo>
                  <a:lnTo>
                    <a:pt x="1807787" y="2278988"/>
                  </a:lnTo>
                  <a:lnTo>
                    <a:pt x="1855964" y="2276555"/>
                  </a:lnTo>
                  <a:lnTo>
                    <a:pt x="1902749" y="2269415"/>
                  </a:lnTo>
                  <a:lnTo>
                    <a:pt x="1947906" y="2257804"/>
                  </a:lnTo>
                  <a:lnTo>
                    <a:pt x="1991197" y="2241960"/>
                  </a:lnTo>
                  <a:lnTo>
                    <a:pt x="2032385" y="2222118"/>
                  </a:lnTo>
                  <a:lnTo>
                    <a:pt x="2071235" y="2198516"/>
                  </a:lnTo>
                  <a:lnTo>
                    <a:pt x="2107509" y="2171391"/>
                  </a:lnTo>
                  <a:lnTo>
                    <a:pt x="2140970" y="2140980"/>
                  </a:lnTo>
                  <a:lnTo>
                    <a:pt x="2171381" y="2107519"/>
                  </a:lnTo>
                  <a:lnTo>
                    <a:pt x="2198506" y="2071245"/>
                  </a:lnTo>
                  <a:lnTo>
                    <a:pt x="2222108" y="2032396"/>
                  </a:lnTo>
                  <a:lnTo>
                    <a:pt x="2241949" y="1991207"/>
                  </a:lnTo>
                  <a:lnTo>
                    <a:pt x="2257794" y="1947916"/>
                  </a:lnTo>
                  <a:lnTo>
                    <a:pt x="2269404" y="1902760"/>
                  </a:lnTo>
                  <a:lnTo>
                    <a:pt x="2276545" y="1855975"/>
                  </a:lnTo>
                  <a:lnTo>
                    <a:pt x="2278977" y="1807798"/>
                  </a:lnTo>
                  <a:lnTo>
                    <a:pt x="2278977" y="471189"/>
                  </a:lnTo>
                  <a:lnTo>
                    <a:pt x="2276545" y="423014"/>
                  </a:lnTo>
                  <a:lnTo>
                    <a:pt x="2269404" y="376231"/>
                  </a:lnTo>
                  <a:lnTo>
                    <a:pt x="2257794" y="331075"/>
                  </a:lnTo>
                  <a:lnTo>
                    <a:pt x="2241949" y="287785"/>
                  </a:lnTo>
                  <a:lnTo>
                    <a:pt x="2222108" y="246596"/>
                  </a:lnTo>
                  <a:lnTo>
                    <a:pt x="2198506" y="207746"/>
                  </a:lnTo>
                  <a:lnTo>
                    <a:pt x="2171381" y="171472"/>
                  </a:lnTo>
                  <a:lnTo>
                    <a:pt x="2140970" y="138011"/>
                  </a:lnTo>
                  <a:lnTo>
                    <a:pt x="2107509" y="107599"/>
                  </a:lnTo>
                  <a:lnTo>
                    <a:pt x="2071235" y="80474"/>
                  </a:lnTo>
                  <a:lnTo>
                    <a:pt x="2032385" y="56871"/>
                  </a:lnTo>
                  <a:lnTo>
                    <a:pt x="1991197" y="37029"/>
                  </a:lnTo>
                  <a:lnTo>
                    <a:pt x="1947906" y="21184"/>
                  </a:lnTo>
                  <a:lnTo>
                    <a:pt x="1902749" y="9573"/>
                  </a:lnTo>
                  <a:lnTo>
                    <a:pt x="1855964" y="2432"/>
                  </a:lnTo>
                  <a:lnTo>
                    <a:pt x="1807787" y="0"/>
                  </a:lnTo>
                  <a:close/>
                </a:path>
                <a:path w="2279015" h="2279015">
                  <a:moveTo>
                    <a:pt x="1807787" y="0"/>
                  </a:moveTo>
                  <a:lnTo>
                    <a:pt x="471189" y="0"/>
                  </a:lnTo>
                  <a:lnTo>
                    <a:pt x="471189" y="10474"/>
                  </a:lnTo>
                  <a:lnTo>
                    <a:pt x="1807787" y="10474"/>
                  </a:lnTo>
                  <a:lnTo>
                    <a:pt x="1807787" y="0"/>
                  </a:lnTo>
                  <a:close/>
                </a:path>
              </a:pathLst>
            </a:custGeom>
            <a:solidFill>
              <a:srgbClr val="FFFFFF">
                <a:alpha val="50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object 58"/>
            <p:cNvSpPr/>
            <p:nvPr/>
          </p:nvSpPr>
          <p:spPr>
            <a:xfrm>
              <a:off x="1836182" y="7172813"/>
              <a:ext cx="1120140" cy="1113790"/>
            </a:xfrm>
            <a:custGeom>
              <a:avLst/>
              <a:gdLst/>
              <a:ahLst/>
              <a:cxnLst/>
              <a:rect l="l" t="t" r="r" b="b"/>
              <a:pathLst>
                <a:path w="1120139" h="1113790">
                  <a:moveTo>
                    <a:pt x="559815" y="0"/>
                  </a:moveTo>
                  <a:lnTo>
                    <a:pt x="511511" y="2044"/>
                  </a:lnTo>
                  <a:lnTo>
                    <a:pt x="464348" y="8065"/>
                  </a:lnTo>
                  <a:lnTo>
                    <a:pt x="418495" y="17895"/>
                  </a:lnTo>
                  <a:lnTo>
                    <a:pt x="374118" y="31369"/>
                  </a:lnTo>
                  <a:lnTo>
                    <a:pt x="331387" y="48317"/>
                  </a:lnTo>
                  <a:lnTo>
                    <a:pt x="290470" y="68574"/>
                  </a:lnTo>
                  <a:lnTo>
                    <a:pt x="251533" y="91971"/>
                  </a:lnTo>
                  <a:lnTo>
                    <a:pt x="214746" y="118343"/>
                  </a:lnTo>
                  <a:lnTo>
                    <a:pt x="180276" y="147521"/>
                  </a:lnTo>
                  <a:lnTo>
                    <a:pt x="148292" y="179338"/>
                  </a:lnTo>
                  <a:lnTo>
                    <a:pt x="118961" y="213627"/>
                  </a:lnTo>
                  <a:lnTo>
                    <a:pt x="92452" y="250222"/>
                  </a:lnTo>
                  <a:lnTo>
                    <a:pt x="68932" y="288955"/>
                  </a:lnTo>
                  <a:lnTo>
                    <a:pt x="48569" y="329658"/>
                  </a:lnTo>
                  <a:lnTo>
                    <a:pt x="31532" y="372165"/>
                  </a:lnTo>
                  <a:lnTo>
                    <a:pt x="17989" y="416308"/>
                  </a:lnTo>
                  <a:lnTo>
                    <a:pt x="8107" y="461920"/>
                  </a:lnTo>
                  <a:lnTo>
                    <a:pt x="2054" y="508834"/>
                  </a:lnTo>
                  <a:lnTo>
                    <a:pt x="0" y="556883"/>
                  </a:lnTo>
                  <a:lnTo>
                    <a:pt x="2054" y="604932"/>
                  </a:lnTo>
                  <a:lnTo>
                    <a:pt x="8107" y="651846"/>
                  </a:lnTo>
                  <a:lnTo>
                    <a:pt x="17989" y="697458"/>
                  </a:lnTo>
                  <a:lnTo>
                    <a:pt x="31532" y="741602"/>
                  </a:lnTo>
                  <a:lnTo>
                    <a:pt x="48569" y="784108"/>
                  </a:lnTo>
                  <a:lnTo>
                    <a:pt x="68932" y="824811"/>
                  </a:lnTo>
                  <a:lnTo>
                    <a:pt x="92452" y="863544"/>
                  </a:lnTo>
                  <a:lnTo>
                    <a:pt x="118961" y="900139"/>
                  </a:lnTo>
                  <a:lnTo>
                    <a:pt x="148292" y="934428"/>
                  </a:lnTo>
                  <a:lnTo>
                    <a:pt x="180276" y="966246"/>
                  </a:lnTo>
                  <a:lnTo>
                    <a:pt x="214746" y="995424"/>
                  </a:lnTo>
                  <a:lnTo>
                    <a:pt x="251533" y="1021795"/>
                  </a:lnTo>
                  <a:lnTo>
                    <a:pt x="290470" y="1045192"/>
                  </a:lnTo>
                  <a:lnTo>
                    <a:pt x="331387" y="1065449"/>
                  </a:lnTo>
                  <a:lnTo>
                    <a:pt x="374118" y="1082398"/>
                  </a:lnTo>
                  <a:lnTo>
                    <a:pt x="418495" y="1095871"/>
                  </a:lnTo>
                  <a:lnTo>
                    <a:pt x="464348" y="1105701"/>
                  </a:lnTo>
                  <a:lnTo>
                    <a:pt x="511511" y="1111722"/>
                  </a:lnTo>
                  <a:lnTo>
                    <a:pt x="559815" y="1113767"/>
                  </a:lnTo>
                  <a:lnTo>
                    <a:pt x="608117" y="1111722"/>
                  </a:lnTo>
                  <a:lnTo>
                    <a:pt x="655279" y="1105701"/>
                  </a:lnTo>
                  <a:lnTo>
                    <a:pt x="701132" y="1095871"/>
                  </a:lnTo>
                  <a:lnTo>
                    <a:pt x="745507" y="1082398"/>
                  </a:lnTo>
                  <a:lnTo>
                    <a:pt x="788238" y="1065449"/>
                  </a:lnTo>
                  <a:lnTo>
                    <a:pt x="829156" y="1045192"/>
                  </a:lnTo>
                  <a:lnTo>
                    <a:pt x="868092" y="1021795"/>
                  </a:lnTo>
                  <a:lnTo>
                    <a:pt x="904879" y="995424"/>
                  </a:lnTo>
                  <a:lnTo>
                    <a:pt x="939349" y="966246"/>
                  </a:lnTo>
                  <a:lnTo>
                    <a:pt x="971334" y="934428"/>
                  </a:lnTo>
                  <a:lnTo>
                    <a:pt x="1000665" y="900139"/>
                  </a:lnTo>
                  <a:lnTo>
                    <a:pt x="1027175" y="863544"/>
                  </a:lnTo>
                  <a:lnTo>
                    <a:pt x="1050696" y="824811"/>
                  </a:lnTo>
                  <a:lnTo>
                    <a:pt x="1056484" y="813242"/>
                  </a:lnTo>
                  <a:lnTo>
                    <a:pt x="307980" y="813242"/>
                  </a:lnTo>
                  <a:lnTo>
                    <a:pt x="291524" y="810449"/>
                  </a:lnTo>
                  <a:lnTo>
                    <a:pt x="259667" y="775390"/>
                  </a:lnTo>
                  <a:lnTo>
                    <a:pt x="164235" y="384888"/>
                  </a:lnTo>
                  <a:lnTo>
                    <a:pt x="163488" y="371617"/>
                  </a:lnTo>
                  <a:lnTo>
                    <a:pt x="167424" y="359695"/>
                  </a:lnTo>
                  <a:lnTo>
                    <a:pt x="175600" y="351095"/>
                  </a:lnTo>
                  <a:lnTo>
                    <a:pt x="187575" y="347790"/>
                  </a:lnTo>
                  <a:lnTo>
                    <a:pt x="432279" y="347790"/>
                  </a:lnTo>
                  <a:lnTo>
                    <a:pt x="447797" y="335394"/>
                  </a:lnTo>
                  <a:lnTo>
                    <a:pt x="463930" y="320164"/>
                  </a:lnTo>
                  <a:lnTo>
                    <a:pt x="478646" y="303624"/>
                  </a:lnTo>
                  <a:lnTo>
                    <a:pt x="491053" y="286389"/>
                  </a:lnTo>
                  <a:lnTo>
                    <a:pt x="503793" y="270648"/>
                  </a:lnTo>
                  <a:lnTo>
                    <a:pt x="519793" y="258551"/>
                  </a:lnTo>
                  <a:lnTo>
                    <a:pt x="538395" y="250786"/>
                  </a:lnTo>
                  <a:lnTo>
                    <a:pt x="558946" y="248044"/>
                  </a:lnTo>
                  <a:lnTo>
                    <a:pt x="1025598" y="248044"/>
                  </a:lnTo>
                  <a:lnTo>
                    <a:pt x="1000665" y="213627"/>
                  </a:lnTo>
                  <a:lnTo>
                    <a:pt x="971334" y="179338"/>
                  </a:lnTo>
                  <a:lnTo>
                    <a:pt x="939349" y="147521"/>
                  </a:lnTo>
                  <a:lnTo>
                    <a:pt x="904879" y="118343"/>
                  </a:lnTo>
                  <a:lnTo>
                    <a:pt x="868092" y="91971"/>
                  </a:lnTo>
                  <a:lnTo>
                    <a:pt x="829156" y="68574"/>
                  </a:lnTo>
                  <a:lnTo>
                    <a:pt x="788238" y="48317"/>
                  </a:lnTo>
                  <a:lnTo>
                    <a:pt x="745507" y="31369"/>
                  </a:lnTo>
                  <a:lnTo>
                    <a:pt x="701132" y="17895"/>
                  </a:lnTo>
                  <a:lnTo>
                    <a:pt x="655279" y="8065"/>
                  </a:lnTo>
                  <a:lnTo>
                    <a:pt x="608117" y="2044"/>
                  </a:lnTo>
                  <a:lnTo>
                    <a:pt x="559815" y="0"/>
                  </a:lnTo>
                  <a:close/>
                </a:path>
                <a:path w="1120139" h="1113790">
                  <a:moveTo>
                    <a:pt x="1078344" y="347832"/>
                  </a:moveTo>
                  <a:lnTo>
                    <a:pt x="931228" y="347832"/>
                  </a:lnTo>
                  <a:lnTo>
                    <a:pt x="942937" y="351054"/>
                  </a:lnTo>
                  <a:lnTo>
                    <a:pt x="950944" y="359440"/>
                  </a:lnTo>
                  <a:lnTo>
                    <a:pt x="954805" y="371072"/>
                  </a:lnTo>
                  <a:lnTo>
                    <a:pt x="954075" y="384030"/>
                  </a:lnTo>
                  <a:lnTo>
                    <a:pt x="858371" y="775390"/>
                  </a:lnTo>
                  <a:lnTo>
                    <a:pt x="851745" y="790682"/>
                  </a:lnTo>
                  <a:lnTo>
                    <a:pt x="840757" y="802652"/>
                  </a:lnTo>
                  <a:lnTo>
                    <a:pt x="826489" y="810453"/>
                  </a:lnTo>
                  <a:lnTo>
                    <a:pt x="810027" y="813242"/>
                  </a:lnTo>
                  <a:lnTo>
                    <a:pt x="1056484" y="813242"/>
                  </a:lnTo>
                  <a:lnTo>
                    <a:pt x="1088097" y="741602"/>
                  </a:lnTo>
                  <a:lnTo>
                    <a:pt x="1101641" y="697458"/>
                  </a:lnTo>
                  <a:lnTo>
                    <a:pt x="1111523" y="651846"/>
                  </a:lnTo>
                  <a:lnTo>
                    <a:pt x="1117575" y="604932"/>
                  </a:lnTo>
                  <a:lnTo>
                    <a:pt x="1119627" y="556809"/>
                  </a:lnTo>
                  <a:lnTo>
                    <a:pt x="1117575" y="508834"/>
                  </a:lnTo>
                  <a:lnTo>
                    <a:pt x="1111503" y="461827"/>
                  </a:lnTo>
                  <a:lnTo>
                    <a:pt x="1101641" y="416308"/>
                  </a:lnTo>
                  <a:lnTo>
                    <a:pt x="1088097" y="372165"/>
                  </a:lnTo>
                  <a:lnTo>
                    <a:pt x="1078344" y="347832"/>
                  </a:lnTo>
                  <a:close/>
                </a:path>
                <a:path w="1120139" h="1113790">
                  <a:moveTo>
                    <a:pt x="432279" y="347790"/>
                  </a:moveTo>
                  <a:lnTo>
                    <a:pt x="187575" y="347790"/>
                  </a:lnTo>
                  <a:lnTo>
                    <a:pt x="208126" y="350533"/>
                  </a:lnTo>
                  <a:lnTo>
                    <a:pt x="226733" y="358300"/>
                  </a:lnTo>
                  <a:lnTo>
                    <a:pt x="242776" y="370436"/>
                  </a:lnTo>
                  <a:lnTo>
                    <a:pt x="255540" y="386176"/>
                  </a:lnTo>
                  <a:lnTo>
                    <a:pt x="267962" y="403412"/>
                  </a:lnTo>
                  <a:lnTo>
                    <a:pt x="282679" y="419950"/>
                  </a:lnTo>
                  <a:lnTo>
                    <a:pt x="298809" y="435177"/>
                  </a:lnTo>
                  <a:lnTo>
                    <a:pt x="315458" y="448478"/>
                  </a:lnTo>
                  <a:lnTo>
                    <a:pt x="329785" y="461827"/>
                  </a:lnTo>
                  <a:lnTo>
                    <a:pt x="340810" y="478446"/>
                  </a:lnTo>
                  <a:lnTo>
                    <a:pt x="347853" y="497579"/>
                  </a:lnTo>
                  <a:lnTo>
                    <a:pt x="350334" y="518581"/>
                  </a:lnTo>
                  <a:lnTo>
                    <a:pt x="351951" y="543858"/>
                  </a:lnTo>
                  <a:lnTo>
                    <a:pt x="357901" y="568510"/>
                  </a:lnTo>
                  <a:lnTo>
                    <a:pt x="369837" y="587482"/>
                  </a:lnTo>
                  <a:lnTo>
                    <a:pt x="389412" y="595720"/>
                  </a:lnTo>
                  <a:lnTo>
                    <a:pt x="390208" y="595793"/>
                  </a:lnTo>
                  <a:lnTo>
                    <a:pt x="391799" y="595793"/>
                  </a:lnTo>
                  <a:lnTo>
                    <a:pt x="455230" y="577611"/>
                  </a:lnTo>
                  <a:lnTo>
                    <a:pt x="500058" y="529910"/>
                  </a:lnTo>
                  <a:lnTo>
                    <a:pt x="501550" y="520502"/>
                  </a:lnTo>
                  <a:lnTo>
                    <a:pt x="496919" y="512280"/>
                  </a:lnTo>
                  <a:lnTo>
                    <a:pt x="488240" y="506457"/>
                  </a:lnTo>
                  <a:lnTo>
                    <a:pt x="445914" y="497535"/>
                  </a:lnTo>
                  <a:lnTo>
                    <a:pt x="420050" y="479234"/>
                  </a:lnTo>
                  <a:lnTo>
                    <a:pt x="402612" y="452085"/>
                  </a:lnTo>
                  <a:lnTo>
                    <a:pt x="396218" y="418835"/>
                  </a:lnTo>
                  <a:lnTo>
                    <a:pt x="398706" y="397792"/>
                  </a:lnTo>
                  <a:lnTo>
                    <a:pt x="405762" y="378659"/>
                  </a:lnTo>
                  <a:lnTo>
                    <a:pt x="416776" y="362082"/>
                  </a:lnTo>
                  <a:lnTo>
                    <a:pt x="431138" y="348701"/>
                  </a:lnTo>
                  <a:lnTo>
                    <a:pt x="432279" y="347790"/>
                  </a:lnTo>
                  <a:close/>
                </a:path>
                <a:path w="1120139" h="1113790">
                  <a:moveTo>
                    <a:pt x="1025598" y="248044"/>
                  </a:moveTo>
                  <a:lnTo>
                    <a:pt x="558946" y="248044"/>
                  </a:lnTo>
                  <a:lnTo>
                    <a:pt x="579497" y="250786"/>
                  </a:lnTo>
                  <a:lnTo>
                    <a:pt x="598104" y="258551"/>
                  </a:lnTo>
                  <a:lnTo>
                    <a:pt x="614116" y="270648"/>
                  </a:lnTo>
                  <a:lnTo>
                    <a:pt x="626881" y="286389"/>
                  </a:lnTo>
                  <a:lnTo>
                    <a:pt x="639301" y="303624"/>
                  </a:lnTo>
                  <a:lnTo>
                    <a:pt x="654015" y="320164"/>
                  </a:lnTo>
                  <a:lnTo>
                    <a:pt x="670141" y="335394"/>
                  </a:lnTo>
                  <a:lnTo>
                    <a:pt x="686795" y="348701"/>
                  </a:lnTo>
                  <a:lnTo>
                    <a:pt x="701156" y="362082"/>
                  </a:lnTo>
                  <a:lnTo>
                    <a:pt x="712166" y="378659"/>
                  </a:lnTo>
                  <a:lnTo>
                    <a:pt x="719219" y="397792"/>
                  </a:lnTo>
                  <a:lnTo>
                    <a:pt x="721705" y="418835"/>
                  </a:lnTo>
                  <a:lnTo>
                    <a:pt x="715313" y="452085"/>
                  </a:lnTo>
                  <a:lnTo>
                    <a:pt x="697879" y="479234"/>
                  </a:lnTo>
                  <a:lnTo>
                    <a:pt x="672010" y="497537"/>
                  </a:lnTo>
                  <a:lnTo>
                    <a:pt x="629659" y="506468"/>
                  </a:lnTo>
                  <a:lnTo>
                    <a:pt x="620947" y="512316"/>
                  </a:lnTo>
                  <a:lnTo>
                    <a:pt x="616298" y="520564"/>
                  </a:lnTo>
                  <a:lnTo>
                    <a:pt x="617803" y="529983"/>
                  </a:lnTo>
                  <a:lnTo>
                    <a:pt x="637334" y="556883"/>
                  </a:lnTo>
                  <a:lnTo>
                    <a:pt x="662642" y="577632"/>
                  </a:lnTo>
                  <a:lnTo>
                    <a:pt x="692631" y="591039"/>
                  </a:lnTo>
                  <a:lnTo>
                    <a:pt x="726061" y="595793"/>
                  </a:lnTo>
                  <a:lnTo>
                    <a:pt x="727192" y="595793"/>
                  </a:lnTo>
                  <a:lnTo>
                    <a:pt x="760932" y="568243"/>
                  </a:lnTo>
                  <a:lnTo>
                    <a:pt x="768463" y="518581"/>
                  </a:lnTo>
                  <a:lnTo>
                    <a:pt x="770962" y="497535"/>
                  </a:lnTo>
                  <a:lnTo>
                    <a:pt x="778029" y="478405"/>
                  </a:lnTo>
                  <a:lnTo>
                    <a:pt x="789057" y="461827"/>
                  </a:lnTo>
                  <a:lnTo>
                    <a:pt x="803418" y="448447"/>
                  </a:lnTo>
                  <a:lnTo>
                    <a:pt x="820071" y="435145"/>
                  </a:lnTo>
                  <a:lnTo>
                    <a:pt x="836199" y="419917"/>
                  </a:lnTo>
                  <a:lnTo>
                    <a:pt x="850912" y="403376"/>
                  </a:lnTo>
                  <a:lnTo>
                    <a:pt x="863327" y="386134"/>
                  </a:lnTo>
                  <a:lnTo>
                    <a:pt x="876062" y="370436"/>
                  </a:lnTo>
                  <a:lnTo>
                    <a:pt x="892081" y="358338"/>
                  </a:lnTo>
                  <a:lnTo>
                    <a:pt x="910690" y="350573"/>
                  </a:lnTo>
                  <a:lnTo>
                    <a:pt x="931228" y="347832"/>
                  </a:lnTo>
                  <a:lnTo>
                    <a:pt x="1078344" y="347832"/>
                  </a:lnTo>
                  <a:lnTo>
                    <a:pt x="1071059" y="329658"/>
                  </a:lnTo>
                  <a:lnTo>
                    <a:pt x="1050696" y="288955"/>
                  </a:lnTo>
                  <a:lnTo>
                    <a:pt x="1027175" y="250222"/>
                  </a:lnTo>
                  <a:lnTo>
                    <a:pt x="1025598" y="248044"/>
                  </a:lnTo>
                  <a:close/>
                </a:path>
                <a:path w="1120139" h="1113790">
                  <a:moveTo>
                    <a:pt x="953991" y="383988"/>
                  </a:move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78084" y="2392"/>
            <a:ext cx="11415624" cy="6859155"/>
            <a:chOff x="1282412" y="3944"/>
            <a:chExt cx="18825210" cy="11311255"/>
          </a:xfrm>
        </p:grpSpPr>
        <p:sp>
          <p:nvSpPr>
            <p:cNvPr id="3" name="object 3"/>
            <p:cNvSpPr/>
            <p:nvPr/>
          </p:nvSpPr>
          <p:spPr>
            <a:xfrm>
              <a:off x="1290001" y="10131567"/>
              <a:ext cx="227965" cy="330835"/>
            </a:xfrm>
            <a:custGeom>
              <a:avLst/>
              <a:gdLst/>
              <a:ahLst/>
              <a:cxnLst/>
              <a:rect l="l" t="t" r="r" b="b"/>
              <a:pathLst>
                <a:path w="227965" h="330834">
                  <a:moveTo>
                    <a:pt x="66652" y="0"/>
                  </a:moveTo>
                  <a:lnTo>
                    <a:pt x="43555" y="21777"/>
                  </a:lnTo>
                  <a:lnTo>
                    <a:pt x="103278" y="75561"/>
                  </a:lnTo>
                  <a:lnTo>
                    <a:pt x="129015" y="75561"/>
                  </a:lnTo>
                  <a:lnTo>
                    <a:pt x="161828" y="45864"/>
                  </a:lnTo>
                  <a:lnTo>
                    <a:pt x="115817" y="45864"/>
                  </a:lnTo>
                  <a:lnTo>
                    <a:pt x="66652" y="0"/>
                  </a:lnTo>
                  <a:close/>
                </a:path>
                <a:path w="227965" h="330834">
                  <a:moveTo>
                    <a:pt x="164981" y="0"/>
                  </a:moveTo>
                  <a:lnTo>
                    <a:pt x="115817" y="45864"/>
                  </a:lnTo>
                  <a:lnTo>
                    <a:pt x="161828" y="45864"/>
                  </a:lnTo>
                  <a:lnTo>
                    <a:pt x="188078" y="22107"/>
                  </a:lnTo>
                  <a:lnTo>
                    <a:pt x="164981" y="0"/>
                  </a:lnTo>
                  <a:close/>
                </a:path>
                <a:path w="227965" h="330834">
                  <a:moveTo>
                    <a:pt x="116146" y="89420"/>
                  </a:moveTo>
                  <a:lnTo>
                    <a:pt x="67652" y="98298"/>
                  </a:lnTo>
                  <a:lnTo>
                    <a:pt x="31099" y="123076"/>
                  </a:lnTo>
                  <a:lnTo>
                    <a:pt x="8032" y="160970"/>
                  </a:lnTo>
                  <a:lnTo>
                    <a:pt x="0" y="209196"/>
                  </a:lnTo>
                  <a:lnTo>
                    <a:pt x="8171" y="258603"/>
                  </a:lnTo>
                  <a:lnTo>
                    <a:pt x="31470" y="296843"/>
                  </a:lnTo>
                  <a:lnTo>
                    <a:pt x="68070" y="321533"/>
                  </a:lnTo>
                  <a:lnTo>
                    <a:pt x="116146" y="330293"/>
                  </a:lnTo>
                  <a:lnTo>
                    <a:pt x="157510" y="324044"/>
                  </a:lnTo>
                  <a:lnTo>
                    <a:pt x="190429" y="305793"/>
                  </a:lnTo>
                  <a:lnTo>
                    <a:pt x="199590" y="294327"/>
                  </a:lnTo>
                  <a:lnTo>
                    <a:pt x="116146" y="294327"/>
                  </a:lnTo>
                  <a:lnTo>
                    <a:pt x="84712" y="288449"/>
                  </a:lnTo>
                  <a:lnTo>
                    <a:pt x="60919" y="271559"/>
                  </a:lnTo>
                  <a:lnTo>
                    <a:pt x="45849" y="244770"/>
                  </a:lnTo>
                  <a:lnTo>
                    <a:pt x="40585" y="209196"/>
                  </a:lnTo>
                  <a:lnTo>
                    <a:pt x="45849" y="174333"/>
                  </a:lnTo>
                  <a:lnTo>
                    <a:pt x="60919" y="147823"/>
                  </a:lnTo>
                  <a:lnTo>
                    <a:pt x="84712" y="130964"/>
                  </a:lnTo>
                  <a:lnTo>
                    <a:pt x="116146" y="125056"/>
                  </a:lnTo>
                  <a:lnTo>
                    <a:pt x="199179" y="125056"/>
                  </a:lnTo>
                  <a:lnTo>
                    <a:pt x="190553" y="114290"/>
                  </a:lnTo>
                  <a:lnTo>
                    <a:pt x="157464" y="95807"/>
                  </a:lnTo>
                  <a:lnTo>
                    <a:pt x="116146" y="89420"/>
                  </a:lnTo>
                  <a:close/>
                </a:path>
                <a:path w="227965" h="330834">
                  <a:moveTo>
                    <a:pt x="227344" y="236253"/>
                  </a:moveTo>
                  <a:lnTo>
                    <a:pt x="186759" y="236253"/>
                  </a:lnTo>
                  <a:lnTo>
                    <a:pt x="177906" y="260779"/>
                  </a:lnTo>
                  <a:lnTo>
                    <a:pt x="162713" y="279025"/>
                  </a:lnTo>
                  <a:lnTo>
                    <a:pt x="141889" y="290403"/>
                  </a:lnTo>
                  <a:lnTo>
                    <a:pt x="116146" y="294327"/>
                  </a:lnTo>
                  <a:lnTo>
                    <a:pt x="199590" y="294327"/>
                  </a:lnTo>
                  <a:lnTo>
                    <a:pt x="214006" y="276282"/>
                  </a:lnTo>
                  <a:lnTo>
                    <a:pt x="227344" y="236253"/>
                  </a:lnTo>
                  <a:close/>
                </a:path>
                <a:path w="227965" h="330834">
                  <a:moveTo>
                    <a:pt x="199179" y="125056"/>
                  </a:moveTo>
                  <a:lnTo>
                    <a:pt x="116146" y="125056"/>
                  </a:lnTo>
                  <a:lnTo>
                    <a:pt x="141610" y="129077"/>
                  </a:lnTo>
                  <a:lnTo>
                    <a:pt x="162465" y="140646"/>
                  </a:lnTo>
                  <a:lnTo>
                    <a:pt x="177814" y="159021"/>
                  </a:lnTo>
                  <a:lnTo>
                    <a:pt x="186759" y="183459"/>
                  </a:lnTo>
                  <a:lnTo>
                    <a:pt x="227344" y="183459"/>
                  </a:lnTo>
                  <a:lnTo>
                    <a:pt x="214238" y="143848"/>
                  </a:lnTo>
                  <a:lnTo>
                    <a:pt x="199179" y="125056"/>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4" name="object 4"/>
            <p:cNvPicPr/>
            <p:nvPr/>
          </p:nvPicPr>
          <p:blipFill>
            <a:blip r:embed="rId2" cstate="print"/>
            <a:stretch>
              <a:fillRect/>
            </a:stretch>
          </p:blipFill>
          <p:spPr>
            <a:xfrm>
              <a:off x="1541593" y="10276751"/>
              <a:ext cx="170260" cy="185109"/>
            </a:xfrm>
            <a:prstGeom prst="rect">
              <a:avLst/>
            </a:prstGeom>
          </p:spPr>
        </p:pic>
        <p:pic>
          <p:nvPicPr>
            <p:cNvPr id="5" name="object 5"/>
            <p:cNvPicPr/>
            <p:nvPr/>
          </p:nvPicPr>
          <p:blipFill>
            <a:blip r:embed="rId3" cstate="print"/>
            <a:stretch>
              <a:fillRect/>
            </a:stretch>
          </p:blipFill>
          <p:spPr>
            <a:xfrm>
              <a:off x="1733327" y="10276751"/>
              <a:ext cx="145843" cy="185109"/>
            </a:xfrm>
            <a:prstGeom prst="rect">
              <a:avLst/>
            </a:prstGeom>
          </p:spPr>
        </p:pic>
        <p:pic>
          <p:nvPicPr>
            <p:cNvPr id="6" name="object 6"/>
            <p:cNvPicPr/>
            <p:nvPr/>
          </p:nvPicPr>
          <p:blipFill>
            <a:blip r:embed="rId4" cstate="print"/>
            <a:stretch>
              <a:fillRect/>
            </a:stretch>
          </p:blipFill>
          <p:spPr>
            <a:xfrm>
              <a:off x="1305553" y="3944"/>
              <a:ext cx="18801661" cy="11311241"/>
            </a:xfrm>
            <a:prstGeom prst="rect">
              <a:avLst/>
            </a:prstGeom>
          </p:spPr>
        </p:pic>
        <p:pic>
          <p:nvPicPr>
            <p:cNvPr id="7" name="object 7"/>
            <p:cNvPicPr/>
            <p:nvPr/>
          </p:nvPicPr>
          <p:blipFill>
            <a:blip r:embed="rId5" cstate="print"/>
            <a:stretch>
              <a:fillRect/>
            </a:stretch>
          </p:blipFill>
          <p:spPr>
            <a:xfrm>
              <a:off x="1907878" y="10209438"/>
              <a:ext cx="169601" cy="247472"/>
            </a:xfrm>
            <a:prstGeom prst="rect">
              <a:avLst/>
            </a:prstGeom>
          </p:spPr>
        </p:pic>
        <p:sp>
          <p:nvSpPr>
            <p:cNvPr id="8" name="object 8"/>
            <p:cNvSpPr/>
            <p:nvPr/>
          </p:nvSpPr>
          <p:spPr>
            <a:xfrm>
              <a:off x="2080536" y="10167203"/>
              <a:ext cx="186055" cy="361950"/>
            </a:xfrm>
            <a:custGeom>
              <a:avLst/>
              <a:gdLst/>
              <a:ahLst/>
              <a:cxnLst/>
              <a:rect l="l" t="t" r="r" b="b"/>
              <a:pathLst>
                <a:path w="186055" h="361950">
                  <a:moveTo>
                    <a:pt x="159702" y="0"/>
                  </a:moveTo>
                  <a:lnTo>
                    <a:pt x="66982" y="75561"/>
                  </a:lnTo>
                  <a:lnTo>
                    <a:pt x="88100" y="99318"/>
                  </a:lnTo>
                  <a:lnTo>
                    <a:pt x="181149" y="23427"/>
                  </a:lnTo>
                  <a:lnTo>
                    <a:pt x="159702" y="0"/>
                  </a:lnTo>
                  <a:close/>
                </a:path>
                <a:path w="186055" h="361950">
                  <a:moveTo>
                    <a:pt x="41905" y="114827"/>
                  </a:moveTo>
                  <a:lnTo>
                    <a:pt x="0" y="114827"/>
                  </a:lnTo>
                  <a:lnTo>
                    <a:pt x="69292" y="289707"/>
                  </a:lnTo>
                  <a:lnTo>
                    <a:pt x="76551" y="289707"/>
                  </a:lnTo>
                  <a:lnTo>
                    <a:pt x="51804" y="353060"/>
                  </a:lnTo>
                  <a:lnTo>
                    <a:pt x="88760" y="361639"/>
                  </a:lnTo>
                  <a:lnTo>
                    <a:pt x="132984" y="249122"/>
                  </a:lnTo>
                  <a:lnTo>
                    <a:pt x="92719" y="249122"/>
                  </a:lnTo>
                  <a:lnTo>
                    <a:pt x="41905" y="114827"/>
                  </a:lnTo>
                  <a:close/>
                </a:path>
                <a:path w="186055" h="361950">
                  <a:moveTo>
                    <a:pt x="185769" y="114827"/>
                  </a:moveTo>
                  <a:lnTo>
                    <a:pt x="145183" y="114827"/>
                  </a:lnTo>
                  <a:lnTo>
                    <a:pt x="92719" y="249122"/>
                  </a:lnTo>
                  <a:lnTo>
                    <a:pt x="132984" y="249122"/>
                  </a:lnTo>
                  <a:lnTo>
                    <a:pt x="185769" y="114827"/>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 name="object 9"/>
            <p:cNvPicPr/>
            <p:nvPr/>
          </p:nvPicPr>
          <p:blipFill>
            <a:blip r:embed="rId6" cstate="print"/>
            <a:stretch>
              <a:fillRect/>
            </a:stretch>
          </p:blipFill>
          <p:spPr>
            <a:xfrm>
              <a:off x="1282412" y="10515377"/>
              <a:ext cx="228664" cy="230974"/>
            </a:xfrm>
            <a:prstGeom prst="rect">
              <a:avLst/>
            </a:prstGeom>
          </p:spPr>
        </p:pic>
        <p:pic>
          <p:nvPicPr>
            <p:cNvPr id="10" name="object 10"/>
            <p:cNvPicPr/>
            <p:nvPr/>
          </p:nvPicPr>
          <p:blipFill>
            <a:blip r:embed="rId7" cstate="print"/>
            <a:stretch>
              <a:fillRect/>
            </a:stretch>
          </p:blipFill>
          <p:spPr>
            <a:xfrm>
              <a:off x="1536654" y="10566192"/>
              <a:ext cx="155412" cy="180159"/>
            </a:xfrm>
            <a:prstGeom prst="rect">
              <a:avLst/>
            </a:prstGeom>
          </p:spPr>
        </p:pic>
        <p:pic>
          <p:nvPicPr>
            <p:cNvPr id="11" name="object 11"/>
            <p:cNvPicPr/>
            <p:nvPr/>
          </p:nvPicPr>
          <p:blipFill>
            <a:blip r:embed="rId8" cstate="print"/>
            <a:stretch>
              <a:fillRect/>
            </a:stretch>
          </p:blipFill>
          <p:spPr>
            <a:xfrm>
              <a:off x="1713295" y="10511748"/>
              <a:ext cx="114827" cy="234603"/>
            </a:xfrm>
            <a:prstGeom prst="rect">
              <a:avLst/>
            </a:prstGeom>
          </p:spPr>
        </p:pic>
        <p:sp>
          <p:nvSpPr>
            <p:cNvPr id="12" name="object 12"/>
            <p:cNvSpPr/>
            <p:nvPr/>
          </p:nvSpPr>
          <p:spPr>
            <a:xfrm>
              <a:off x="1851018" y="10497560"/>
              <a:ext cx="50165" cy="248920"/>
            </a:xfrm>
            <a:custGeom>
              <a:avLst/>
              <a:gdLst/>
              <a:ahLst/>
              <a:cxnLst/>
              <a:rect l="l" t="t" r="r" b="b"/>
              <a:pathLst>
                <a:path w="50164" h="248920">
                  <a:moveTo>
                    <a:pt x="25077" y="0"/>
                  </a:moveTo>
                  <a:lnTo>
                    <a:pt x="15173" y="1923"/>
                  </a:lnTo>
                  <a:lnTo>
                    <a:pt x="7217" y="7217"/>
                  </a:lnTo>
                  <a:lnTo>
                    <a:pt x="1923" y="15173"/>
                  </a:lnTo>
                  <a:lnTo>
                    <a:pt x="0" y="25077"/>
                  </a:lnTo>
                  <a:lnTo>
                    <a:pt x="1923" y="35032"/>
                  </a:lnTo>
                  <a:lnTo>
                    <a:pt x="7217" y="43101"/>
                  </a:lnTo>
                  <a:lnTo>
                    <a:pt x="15173" y="48509"/>
                  </a:lnTo>
                  <a:lnTo>
                    <a:pt x="25077" y="50484"/>
                  </a:lnTo>
                  <a:lnTo>
                    <a:pt x="35120" y="48509"/>
                  </a:lnTo>
                  <a:lnTo>
                    <a:pt x="43060" y="43101"/>
                  </a:lnTo>
                  <a:lnTo>
                    <a:pt x="48277" y="35032"/>
                  </a:lnTo>
                  <a:lnTo>
                    <a:pt x="50154" y="25077"/>
                  </a:lnTo>
                  <a:lnTo>
                    <a:pt x="48277" y="15173"/>
                  </a:lnTo>
                  <a:lnTo>
                    <a:pt x="43060" y="7217"/>
                  </a:lnTo>
                  <a:lnTo>
                    <a:pt x="35120" y="1923"/>
                  </a:lnTo>
                  <a:lnTo>
                    <a:pt x="25077" y="0"/>
                  </a:lnTo>
                  <a:close/>
                </a:path>
                <a:path w="50164" h="248920">
                  <a:moveTo>
                    <a:pt x="44545" y="73911"/>
                  </a:moveTo>
                  <a:lnTo>
                    <a:pt x="5609" y="73911"/>
                  </a:lnTo>
                  <a:lnTo>
                    <a:pt x="5609" y="248792"/>
                  </a:lnTo>
                  <a:lnTo>
                    <a:pt x="44545" y="248792"/>
                  </a:lnTo>
                  <a:lnTo>
                    <a:pt x="44545" y="73911"/>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3" name="object 13"/>
            <p:cNvPicPr/>
            <p:nvPr/>
          </p:nvPicPr>
          <p:blipFill>
            <a:blip r:embed="rId9" cstate="print"/>
            <a:stretch>
              <a:fillRect/>
            </a:stretch>
          </p:blipFill>
          <p:spPr>
            <a:xfrm>
              <a:off x="1926066" y="10498879"/>
              <a:ext cx="176147" cy="252421"/>
            </a:xfrm>
            <a:prstGeom prst="rect">
              <a:avLst/>
            </a:prstGeom>
          </p:spPr>
        </p:pic>
        <p:pic>
          <p:nvPicPr>
            <p:cNvPr id="14" name="object 14"/>
            <p:cNvPicPr/>
            <p:nvPr/>
          </p:nvPicPr>
          <p:blipFill>
            <a:blip r:embed="rId10" cstate="print"/>
            <a:stretch>
              <a:fillRect/>
            </a:stretch>
          </p:blipFill>
          <p:spPr>
            <a:xfrm>
              <a:off x="2133207" y="10566192"/>
              <a:ext cx="179169" cy="185109"/>
            </a:xfrm>
            <a:prstGeom prst="rect">
              <a:avLst/>
            </a:prstGeom>
          </p:spPr>
        </p:pic>
        <p:pic>
          <p:nvPicPr>
            <p:cNvPr id="15" name="object 15"/>
            <p:cNvPicPr/>
            <p:nvPr/>
          </p:nvPicPr>
          <p:blipFill>
            <a:blip r:embed="rId11" cstate="print"/>
            <a:stretch>
              <a:fillRect/>
            </a:stretch>
          </p:blipFill>
          <p:spPr>
            <a:xfrm>
              <a:off x="2343202" y="10566192"/>
              <a:ext cx="176200" cy="246152"/>
            </a:xfrm>
            <a:prstGeom prst="rect">
              <a:avLst/>
            </a:prstGeom>
          </p:spPr>
        </p:pic>
        <p:sp>
          <p:nvSpPr>
            <p:cNvPr id="16" name="object 16"/>
            <p:cNvSpPr/>
            <p:nvPr/>
          </p:nvSpPr>
          <p:spPr>
            <a:xfrm>
              <a:off x="2544134" y="10497560"/>
              <a:ext cx="50165" cy="248920"/>
            </a:xfrm>
            <a:custGeom>
              <a:avLst/>
              <a:gdLst/>
              <a:ahLst/>
              <a:cxnLst/>
              <a:rect l="l" t="t" r="r" b="b"/>
              <a:pathLst>
                <a:path w="50164" h="248920">
                  <a:moveTo>
                    <a:pt x="25077" y="0"/>
                  </a:moveTo>
                  <a:lnTo>
                    <a:pt x="15173" y="1923"/>
                  </a:lnTo>
                  <a:lnTo>
                    <a:pt x="7217" y="7217"/>
                  </a:lnTo>
                  <a:lnTo>
                    <a:pt x="1923" y="15173"/>
                  </a:lnTo>
                  <a:lnTo>
                    <a:pt x="0" y="25077"/>
                  </a:lnTo>
                  <a:lnTo>
                    <a:pt x="1923" y="35032"/>
                  </a:lnTo>
                  <a:lnTo>
                    <a:pt x="7217" y="43101"/>
                  </a:lnTo>
                  <a:lnTo>
                    <a:pt x="15173" y="48509"/>
                  </a:lnTo>
                  <a:lnTo>
                    <a:pt x="25077" y="50484"/>
                  </a:lnTo>
                  <a:lnTo>
                    <a:pt x="35120" y="48509"/>
                  </a:lnTo>
                  <a:lnTo>
                    <a:pt x="43060" y="43101"/>
                  </a:lnTo>
                  <a:lnTo>
                    <a:pt x="48277" y="35032"/>
                  </a:lnTo>
                  <a:lnTo>
                    <a:pt x="50154" y="25077"/>
                  </a:lnTo>
                  <a:lnTo>
                    <a:pt x="48277" y="15173"/>
                  </a:lnTo>
                  <a:lnTo>
                    <a:pt x="43060" y="7217"/>
                  </a:lnTo>
                  <a:lnTo>
                    <a:pt x="35120" y="1923"/>
                  </a:lnTo>
                  <a:lnTo>
                    <a:pt x="25077" y="0"/>
                  </a:lnTo>
                  <a:close/>
                </a:path>
                <a:path w="50164" h="248920">
                  <a:moveTo>
                    <a:pt x="44545" y="73911"/>
                  </a:moveTo>
                  <a:lnTo>
                    <a:pt x="5609" y="73911"/>
                  </a:lnTo>
                  <a:lnTo>
                    <a:pt x="5609" y="248792"/>
                  </a:lnTo>
                  <a:lnTo>
                    <a:pt x="44545" y="248792"/>
                  </a:lnTo>
                  <a:lnTo>
                    <a:pt x="44545" y="73911"/>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7" name="object 17"/>
            <p:cNvPicPr/>
            <p:nvPr/>
          </p:nvPicPr>
          <p:blipFill>
            <a:blip r:embed="rId12" cstate="print"/>
            <a:stretch>
              <a:fillRect/>
            </a:stretch>
          </p:blipFill>
          <p:spPr>
            <a:xfrm>
              <a:off x="2628367" y="10566192"/>
              <a:ext cx="155412" cy="180159"/>
            </a:xfrm>
            <a:prstGeom prst="rect">
              <a:avLst/>
            </a:prstGeom>
          </p:spPr>
        </p:pic>
        <p:pic>
          <p:nvPicPr>
            <p:cNvPr id="18" name="object 18"/>
            <p:cNvPicPr/>
            <p:nvPr/>
          </p:nvPicPr>
          <p:blipFill>
            <a:blip r:embed="rId13" cstate="print"/>
            <a:stretch>
              <a:fillRect/>
            </a:stretch>
          </p:blipFill>
          <p:spPr>
            <a:xfrm>
              <a:off x="2811822" y="10566192"/>
              <a:ext cx="174880" cy="251431"/>
            </a:xfrm>
            <a:prstGeom prst="rect">
              <a:avLst/>
            </a:prstGeom>
          </p:spPr>
        </p:pic>
      </p:grpSp>
      <p:sp>
        <p:nvSpPr>
          <p:cNvPr id="19" name="object 19"/>
          <p:cNvSpPr/>
          <p:nvPr/>
        </p:nvSpPr>
        <p:spPr>
          <a:xfrm>
            <a:off x="254409" y="6133151"/>
            <a:ext cx="470549" cy="470549"/>
          </a:xfrm>
          <a:custGeom>
            <a:avLst/>
            <a:gdLst/>
            <a:ahLst/>
            <a:cxnLst/>
            <a:rect l="l" t="t" r="r" b="b"/>
            <a:pathLst>
              <a:path w="775969" h="775970">
                <a:moveTo>
                  <a:pt x="661517" y="258445"/>
                </a:moveTo>
                <a:lnTo>
                  <a:pt x="658837" y="250342"/>
                </a:lnTo>
                <a:lnTo>
                  <a:pt x="653288" y="244500"/>
                </a:lnTo>
                <a:lnTo>
                  <a:pt x="645172" y="242252"/>
                </a:lnTo>
                <a:lnTo>
                  <a:pt x="630948" y="244170"/>
                </a:lnTo>
                <a:lnTo>
                  <a:pt x="618058" y="249580"/>
                </a:lnTo>
                <a:lnTo>
                  <a:pt x="606971" y="258000"/>
                </a:lnTo>
                <a:lnTo>
                  <a:pt x="598119" y="268960"/>
                </a:lnTo>
                <a:lnTo>
                  <a:pt x="589521" y="280962"/>
                </a:lnTo>
                <a:lnTo>
                  <a:pt x="579335" y="292493"/>
                </a:lnTo>
                <a:lnTo>
                  <a:pt x="568159" y="303098"/>
                </a:lnTo>
                <a:lnTo>
                  <a:pt x="556628" y="312369"/>
                </a:lnTo>
                <a:lnTo>
                  <a:pt x="546671" y="321678"/>
                </a:lnTo>
                <a:lnTo>
                  <a:pt x="539038" y="333222"/>
                </a:lnTo>
                <a:lnTo>
                  <a:pt x="534149" y="346557"/>
                </a:lnTo>
                <a:lnTo>
                  <a:pt x="532434" y="361213"/>
                </a:lnTo>
                <a:lnTo>
                  <a:pt x="531317" y="378714"/>
                </a:lnTo>
                <a:lnTo>
                  <a:pt x="527215" y="395770"/>
                </a:lnTo>
                <a:lnTo>
                  <a:pt x="518985" y="408965"/>
                </a:lnTo>
                <a:lnTo>
                  <a:pt x="505485" y="414883"/>
                </a:lnTo>
                <a:lnTo>
                  <a:pt x="504647" y="414947"/>
                </a:lnTo>
                <a:lnTo>
                  <a:pt x="503821" y="414972"/>
                </a:lnTo>
                <a:lnTo>
                  <a:pt x="503047" y="414972"/>
                </a:lnTo>
                <a:lnTo>
                  <a:pt x="459092" y="402310"/>
                </a:lnTo>
                <a:lnTo>
                  <a:pt x="428040" y="369138"/>
                </a:lnTo>
                <a:lnTo>
                  <a:pt x="426999" y="362572"/>
                </a:lnTo>
                <a:lnTo>
                  <a:pt x="430225" y="356831"/>
                </a:lnTo>
                <a:lnTo>
                  <a:pt x="436283" y="352755"/>
                </a:lnTo>
                <a:lnTo>
                  <a:pt x="465607" y="346544"/>
                </a:lnTo>
                <a:lnTo>
                  <a:pt x="483527" y="333794"/>
                </a:lnTo>
                <a:lnTo>
                  <a:pt x="495604" y="314896"/>
                </a:lnTo>
                <a:lnTo>
                  <a:pt x="500037" y="291731"/>
                </a:lnTo>
                <a:lnTo>
                  <a:pt x="498309" y="277075"/>
                </a:lnTo>
                <a:lnTo>
                  <a:pt x="493420" y="263753"/>
                </a:lnTo>
                <a:lnTo>
                  <a:pt x="485787" y="252209"/>
                </a:lnTo>
                <a:lnTo>
                  <a:pt x="475843" y="242887"/>
                </a:lnTo>
                <a:lnTo>
                  <a:pt x="464299" y="233616"/>
                </a:lnTo>
                <a:lnTo>
                  <a:pt x="453136" y="223012"/>
                </a:lnTo>
                <a:lnTo>
                  <a:pt x="442937" y="211493"/>
                </a:lnTo>
                <a:lnTo>
                  <a:pt x="434340" y="199478"/>
                </a:lnTo>
                <a:lnTo>
                  <a:pt x="425500" y="188518"/>
                </a:lnTo>
                <a:lnTo>
                  <a:pt x="414401" y="180098"/>
                </a:lnTo>
                <a:lnTo>
                  <a:pt x="401510" y="174688"/>
                </a:lnTo>
                <a:lnTo>
                  <a:pt x="387286" y="172783"/>
                </a:lnTo>
                <a:lnTo>
                  <a:pt x="373062" y="174688"/>
                </a:lnTo>
                <a:lnTo>
                  <a:pt x="360172" y="180098"/>
                </a:lnTo>
                <a:lnTo>
                  <a:pt x="349072" y="188518"/>
                </a:lnTo>
                <a:lnTo>
                  <a:pt x="340233" y="199478"/>
                </a:lnTo>
                <a:lnTo>
                  <a:pt x="331635" y="211493"/>
                </a:lnTo>
                <a:lnTo>
                  <a:pt x="321449" y="223012"/>
                </a:lnTo>
                <a:lnTo>
                  <a:pt x="310273" y="233616"/>
                </a:lnTo>
                <a:lnTo>
                  <a:pt x="298729" y="242887"/>
                </a:lnTo>
                <a:lnTo>
                  <a:pt x="288785" y="252209"/>
                </a:lnTo>
                <a:lnTo>
                  <a:pt x="281152" y="263753"/>
                </a:lnTo>
                <a:lnTo>
                  <a:pt x="276263" y="277075"/>
                </a:lnTo>
                <a:lnTo>
                  <a:pt x="274548" y="291731"/>
                </a:lnTo>
                <a:lnTo>
                  <a:pt x="278968" y="314896"/>
                </a:lnTo>
                <a:lnTo>
                  <a:pt x="291045" y="333794"/>
                </a:lnTo>
                <a:lnTo>
                  <a:pt x="308965" y="346544"/>
                </a:lnTo>
                <a:lnTo>
                  <a:pt x="338302" y="352755"/>
                </a:lnTo>
                <a:lnTo>
                  <a:pt x="344322" y="356831"/>
                </a:lnTo>
                <a:lnTo>
                  <a:pt x="347522" y="362534"/>
                </a:lnTo>
                <a:lnTo>
                  <a:pt x="346481" y="369087"/>
                </a:lnTo>
                <a:lnTo>
                  <a:pt x="332981" y="387807"/>
                </a:lnTo>
                <a:lnTo>
                  <a:pt x="315391" y="402323"/>
                </a:lnTo>
                <a:lnTo>
                  <a:pt x="294614" y="411657"/>
                </a:lnTo>
                <a:lnTo>
                  <a:pt x="271487" y="414972"/>
                </a:lnTo>
                <a:lnTo>
                  <a:pt x="270383" y="414959"/>
                </a:lnTo>
                <a:lnTo>
                  <a:pt x="243865" y="378815"/>
                </a:lnTo>
                <a:lnTo>
                  <a:pt x="242747" y="361213"/>
                </a:lnTo>
                <a:lnTo>
                  <a:pt x="241020" y="346544"/>
                </a:lnTo>
                <a:lnTo>
                  <a:pt x="236131" y="333222"/>
                </a:lnTo>
                <a:lnTo>
                  <a:pt x="228498" y="321678"/>
                </a:lnTo>
                <a:lnTo>
                  <a:pt x="218554" y="312369"/>
                </a:lnTo>
                <a:lnTo>
                  <a:pt x="207022" y="303098"/>
                </a:lnTo>
                <a:lnTo>
                  <a:pt x="195846" y="292493"/>
                </a:lnTo>
                <a:lnTo>
                  <a:pt x="185648" y="280962"/>
                </a:lnTo>
                <a:lnTo>
                  <a:pt x="177050" y="268960"/>
                </a:lnTo>
                <a:lnTo>
                  <a:pt x="168211" y="258000"/>
                </a:lnTo>
                <a:lnTo>
                  <a:pt x="157124" y="249580"/>
                </a:lnTo>
                <a:lnTo>
                  <a:pt x="144233" y="244170"/>
                </a:lnTo>
                <a:lnTo>
                  <a:pt x="129997" y="242252"/>
                </a:lnTo>
                <a:lnTo>
                  <a:pt x="121704" y="244563"/>
                </a:lnTo>
                <a:lnTo>
                  <a:pt x="116039" y="250545"/>
                </a:lnTo>
                <a:lnTo>
                  <a:pt x="113309" y="258851"/>
                </a:lnTo>
                <a:lnTo>
                  <a:pt x="113842" y="268097"/>
                </a:lnTo>
                <a:lnTo>
                  <a:pt x="179959" y="540067"/>
                </a:lnTo>
                <a:lnTo>
                  <a:pt x="213436" y="566420"/>
                </a:lnTo>
                <a:lnTo>
                  <a:pt x="561276" y="566420"/>
                </a:lnTo>
                <a:lnTo>
                  <a:pt x="594753" y="540067"/>
                </a:lnTo>
                <a:lnTo>
                  <a:pt x="625157" y="414972"/>
                </a:lnTo>
                <a:lnTo>
                  <a:pt x="661009" y="267474"/>
                </a:lnTo>
                <a:lnTo>
                  <a:pt x="661517" y="258445"/>
                </a:lnTo>
                <a:close/>
              </a:path>
              <a:path w="775969" h="775970">
                <a:moveTo>
                  <a:pt x="775703" y="387858"/>
                </a:moveTo>
                <a:lnTo>
                  <a:pt x="772680" y="339204"/>
                </a:lnTo>
                <a:lnTo>
                  <a:pt x="763854" y="292354"/>
                </a:lnTo>
                <a:lnTo>
                  <a:pt x="749592" y="247675"/>
                </a:lnTo>
                <a:lnTo>
                  <a:pt x="738289" y="223050"/>
                </a:lnTo>
                <a:lnTo>
                  <a:pt x="738289" y="387858"/>
                </a:lnTo>
                <a:lnTo>
                  <a:pt x="735088" y="435406"/>
                </a:lnTo>
                <a:lnTo>
                  <a:pt x="725779" y="481025"/>
                </a:lnTo>
                <a:lnTo>
                  <a:pt x="710755" y="524268"/>
                </a:lnTo>
                <a:lnTo>
                  <a:pt x="690448" y="564730"/>
                </a:lnTo>
                <a:lnTo>
                  <a:pt x="665276" y="602005"/>
                </a:lnTo>
                <a:lnTo>
                  <a:pt x="635647" y="635660"/>
                </a:lnTo>
                <a:lnTo>
                  <a:pt x="601992" y="665276"/>
                </a:lnTo>
                <a:lnTo>
                  <a:pt x="564718" y="690460"/>
                </a:lnTo>
                <a:lnTo>
                  <a:pt x="524256" y="710768"/>
                </a:lnTo>
                <a:lnTo>
                  <a:pt x="481012" y="725779"/>
                </a:lnTo>
                <a:lnTo>
                  <a:pt x="435394" y="735101"/>
                </a:lnTo>
                <a:lnTo>
                  <a:pt x="387845" y="738301"/>
                </a:lnTo>
                <a:lnTo>
                  <a:pt x="340296" y="735101"/>
                </a:lnTo>
                <a:lnTo>
                  <a:pt x="294678" y="725779"/>
                </a:lnTo>
                <a:lnTo>
                  <a:pt x="251434" y="710768"/>
                </a:lnTo>
                <a:lnTo>
                  <a:pt x="210972" y="690460"/>
                </a:lnTo>
                <a:lnTo>
                  <a:pt x="173697" y="665276"/>
                </a:lnTo>
                <a:lnTo>
                  <a:pt x="140042" y="635660"/>
                </a:lnTo>
                <a:lnTo>
                  <a:pt x="110426" y="602005"/>
                </a:lnTo>
                <a:lnTo>
                  <a:pt x="85242" y="564730"/>
                </a:lnTo>
                <a:lnTo>
                  <a:pt x="64935" y="524268"/>
                </a:lnTo>
                <a:lnTo>
                  <a:pt x="49923" y="481025"/>
                </a:lnTo>
                <a:lnTo>
                  <a:pt x="40601" y="435406"/>
                </a:lnTo>
                <a:lnTo>
                  <a:pt x="37401" y="387858"/>
                </a:lnTo>
                <a:lnTo>
                  <a:pt x="40601" y="340309"/>
                </a:lnTo>
                <a:lnTo>
                  <a:pt x="49923" y="294690"/>
                </a:lnTo>
                <a:lnTo>
                  <a:pt x="64935" y="251447"/>
                </a:lnTo>
                <a:lnTo>
                  <a:pt x="85242" y="210985"/>
                </a:lnTo>
                <a:lnTo>
                  <a:pt x="110426" y="173710"/>
                </a:lnTo>
                <a:lnTo>
                  <a:pt x="140042" y="140055"/>
                </a:lnTo>
                <a:lnTo>
                  <a:pt x="173697" y="110426"/>
                </a:lnTo>
                <a:lnTo>
                  <a:pt x="210972" y="85255"/>
                </a:lnTo>
                <a:lnTo>
                  <a:pt x="251434" y="64947"/>
                </a:lnTo>
                <a:lnTo>
                  <a:pt x="294678" y="49923"/>
                </a:lnTo>
                <a:lnTo>
                  <a:pt x="340296" y="40614"/>
                </a:lnTo>
                <a:lnTo>
                  <a:pt x="387845" y="37414"/>
                </a:lnTo>
                <a:lnTo>
                  <a:pt x="435394" y="40614"/>
                </a:lnTo>
                <a:lnTo>
                  <a:pt x="481012" y="49923"/>
                </a:lnTo>
                <a:lnTo>
                  <a:pt x="524256" y="64947"/>
                </a:lnTo>
                <a:lnTo>
                  <a:pt x="564718" y="85255"/>
                </a:lnTo>
                <a:lnTo>
                  <a:pt x="601992" y="110426"/>
                </a:lnTo>
                <a:lnTo>
                  <a:pt x="635647" y="140055"/>
                </a:lnTo>
                <a:lnTo>
                  <a:pt x="665276" y="173710"/>
                </a:lnTo>
                <a:lnTo>
                  <a:pt x="690448" y="210985"/>
                </a:lnTo>
                <a:lnTo>
                  <a:pt x="710755" y="251447"/>
                </a:lnTo>
                <a:lnTo>
                  <a:pt x="725779" y="294690"/>
                </a:lnTo>
                <a:lnTo>
                  <a:pt x="735088" y="340309"/>
                </a:lnTo>
                <a:lnTo>
                  <a:pt x="738289" y="387858"/>
                </a:lnTo>
                <a:lnTo>
                  <a:pt x="738289" y="223050"/>
                </a:lnTo>
                <a:lnTo>
                  <a:pt x="706208" y="166268"/>
                </a:lnTo>
                <a:lnTo>
                  <a:pt x="677811" y="130263"/>
                </a:lnTo>
                <a:lnTo>
                  <a:pt x="645439" y="97891"/>
                </a:lnTo>
                <a:lnTo>
                  <a:pt x="609434" y="69494"/>
                </a:lnTo>
                <a:lnTo>
                  <a:pt x="570179" y="45453"/>
                </a:lnTo>
                <a:lnTo>
                  <a:pt x="552653" y="37414"/>
                </a:lnTo>
                <a:lnTo>
                  <a:pt x="528027" y="26111"/>
                </a:lnTo>
                <a:lnTo>
                  <a:pt x="483349" y="11849"/>
                </a:lnTo>
                <a:lnTo>
                  <a:pt x="436499" y="3022"/>
                </a:lnTo>
                <a:lnTo>
                  <a:pt x="387845" y="0"/>
                </a:lnTo>
                <a:lnTo>
                  <a:pt x="339191" y="3022"/>
                </a:lnTo>
                <a:lnTo>
                  <a:pt x="292354" y="11849"/>
                </a:lnTo>
                <a:lnTo>
                  <a:pt x="247662" y="26111"/>
                </a:lnTo>
                <a:lnTo>
                  <a:pt x="205511" y="45453"/>
                </a:lnTo>
                <a:lnTo>
                  <a:pt x="166255" y="69494"/>
                </a:lnTo>
                <a:lnTo>
                  <a:pt x="130263" y="97891"/>
                </a:lnTo>
                <a:lnTo>
                  <a:pt x="97878" y="130263"/>
                </a:lnTo>
                <a:lnTo>
                  <a:pt x="69481" y="166268"/>
                </a:lnTo>
                <a:lnTo>
                  <a:pt x="45440" y="205524"/>
                </a:lnTo>
                <a:lnTo>
                  <a:pt x="26098" y="247675"/>
                </a:lnTo>
                <a:lnTo>
                  <a:pt x="11836" y="292354"/>
                </a:lnTo>
                <a:lnTo>
                  <a:pt x="3022" y="339204"/>
                </a:lnTo>
                <a:lnTo>
                  <a:pt x="0" y="387858"/>
                </a:lnTo>
                <a:lnTo>
                  <a:pt x="3022" y="436511"/>
                </a:lnTo>
                <a:lnTo>
                  <a:pt x="11836" y="483349"/>
                </a:lnTo>
                <a:lnTo>
                  <a:pt x="26098" y="528040"/>
                </a:lnTo>
                <a:lnTo>
                  <a:pt x="45440" y="570191"/>
                </a:lnTo>
                <a:lnTo>
                  <a:pt x="69481" y="609447"/>
                </a:lnTo>
                <a:lnTo>
                  <a:pt x="97878" y="645439"/>
                </a:lnTo>
                <a:lnTo>
                  <a:pt x="130263" y="677824"/>
                </a:lnTo>
                <a:lnTo>
                  <a:pt x="166255" y="706221"/>
                </a:lnTo>
                <a:lnTo>
                  <a:pt x="205511" y="730262"/>
                </a:lnTo>
                <a:lnTo>
                  <a:pt x="247662" y="749604"/>
                </a:lnTo>
                <a:lnTo>
                  <a:pt x="292354" y="763866"/>
                </a:lnTo>
                <a:lnTo>
                  <a:pt x="339191" y="772680"/>
                </a:lnTo>
                <a:lnTo>
                  <a:pt x="387845" y="775703"/>
                </a:lnTo>
                <a:lnTo>
                  <a:pt x="436499" y="772680"/>
                </a:lnTo>
                <a:lnTo>
                  <a:pt x="483349" y="763866"/>
                </a:lnTo>
                <a:lnTo>
                  <a:pt x="528027" y="749604"/>
                </a:lnTo>
                <a:lnTo>
                  <a:pt x="552653" y="738301"/>
                </a:lnTo>
                <a:lnTo>
                  <a:pt x="570179" y="730262"/>
                </a:lnTo>
                <a:lnTo>
                  <a:pt x="609434" y="706221"/>
                </a:lnTo>
                <a:lnTo>
                  <a:pt x="645439" y="677824"/>
                </a:lnTo>
                <a:lnTo>
                  <a:pt x="677811" y="645439"/>
                </a:lnTo>
                <a:lnTo>
                  <a:pt x="706208" y="609447"/>
                </a:lnTo>
                <a:lnTo>
                  <a:pt x="730250" y="570191"/>
                </a:lnTo>
                <a:lnTo>
                  <a:pt x="749592" y="528040"/>
                </a:lnTo>
                <a:lnTo>
                  <a:pt x="763854" y="483349"/>
                </a:lnTo>
                <a:lnTo>
                  <a:pt x="772680" y="436511"/>
                </a:lnTo>
                <a:lnTo>
                  <a:pt x="775703" y="387858"/>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0" name="object 20"/>
          <p:cNvPicPr/>
          <p:nvPr/>
        </p:nvPicPr>
        <p:blipFill>
          <a:blip r:embed="rId14" cstate="print"/>
          <a:stretch>
            <a:fillRect/>
          </a:stretch>
        </p:blipFill>
        <p:spPr>
          <a:xfrm>
            <a:off x="11194692" y="5860640"/>
            <a:ext cx="742897" cy="742897"/>
          </a:xfrm>
          <a:prstGeom prst="rect">
            <a:avLst/>
          </a:prstGeom>
        </p:spPr>
      </p:pic>
      <p:sp>
        <p:nvSpPr>
          <p:cNvPr id="21" name="object 21"/>
          <p:cNvSpPr/>
          <p:nvPr/>
        </p:nvSpPr>
        <p:spPr>
          <a:xfrm>
            <a:off x="780232" y="490026"/>
            <a:ext cx="1297283" cy="178285"/>
          </a:xfrm>
          <a:custGeom>
            <a:avLst/>
            <a:gdLst/>
            <a:ahLst/>
            <a:cxnLst/>
            <a:rect l="l" t="t" r="r" b="b"/>
            <a:pathLst>
              <a:path w="2139315" h="294005">
                <a:moveTo>
                  <a:pt x="35119" y="48459"/>
                </a:moveTo>
                <a:lnTo>
                  <a:pt x="0" y="48459"/>
                </a:lnTo>
                <a:lnTo>
                  <a:pt x="74050" y="239029"/>
                </a:lnTo>
                <a:lnTo>
                  <a:pt x="108352" y="239029"/>
                </a:lnTo>
                <a:lnTo>
                  <a:pt x="125191" y="194381"/>
                </a:lnTo>
                <a:lnTo>
                  <a:pt x="91201" y="194381"/>
                </a:lnTo>
                <a:lnTo>
                  <a:pt x="35119" y="48459"/>
                </a:lnTo>
                <a:close/>
              </a:path>
              <a:path w="2139315" h="294005">
                <a:moveTo>
                  <a:pt x="180224" y="48459"/>
                </a:moveTo>
                <a:lnTo>
                  <a:pt x="145377" y="48459"/>
                </a:lnTo>
                <a:lnTo>
                  <a:pt x="91201" y="194381"/>
                </a:lnTo>
                <a:lnTo>
                  <a:pt x="125191" y="194381"/>
                </a:lnTo>
                <a:lnTo>
                  <a:pt x="180224" y="48459"/>
                </a:lnTo>
                <a:close/>
              </a:path>
              <a:path w="2139315" h="294005">
                <a:moveTo>
                  <a:pt x="317565" y="0"/>
                </a:moveTo>
                <a:lnTo>
                  <a:pt x="241064" y="62343"/>
                </a:lnTo>
                <a:lnTo>
                  <a:pt x="258488" y="81945"/>
                </a:lnTo>
                <a:lnTo>
                  <a:pt x="335260" y="19329"/>
                </a:lnTo>
                <a:lnTo>
                  <a:pt x="317565" y="0"/>
                </a:lnTo>
                <a:close/>
              </a:path>
              <a:path w="2139315" h="294005">
                <a:moveTo>
                  <a:pt x="222007" y="94740"/>
                </a:moveTo>
                <a:lnTo>
                  <a:pt x="187432" y="94740"/>
                </a:lnTo>
                <a:lnTo>
                  <a:pt x="244604" y="239029"/>
                </a:lnTo>
                <a:lnTo>
                  <a:pt x="250593" y="239029"/>
                </a:lnTo>
                <a:lnTo>
                  <a:pt x="244876" y="254275"/>
                </a:lnTo>
                <a:lnTo>
                  <a:pt x="242153" y="261897"/>
                </a:lnTo>
                <a:lnTo>
                  <a:pt x="235620" y="266253"/>
                </a:lnTo>
                <a:lnTo>
                  <a:pt x="197505" y="266253"/>
                </a:lnTo>
                <a:lnTo>
                  <a:pt x="197505" y="293478"/>
                </a:lnTo>
                <a:lnTo>
                  <a:pt x="223641" y="293478"/>
                </a:lnTo>
                <a:lnTo>
                  <a:pt x="242506" y="291559"/>
                </a:lnTo>
                <a:lnTo>
                  <a:pt x="256957" y="285889"/>
                </a:lnTo>
                <a:lnTo>
                  <a:pt x="267476" y="276594"/>
                </a:lnTo>
                <a:lnTo>
                  <a:pt x="274550" y="263803"/>
                </a:lnTo>
                <a:lnTo>
                  <a:pt x="296728" y="204182"/>
                </a:lnTo>
                <a:lnTo>
                  <a:pt x="263388" y="204182"/>
                </a:lnTo>
                <a:lnTo>
                  <a:pt x="222007" y="94740"/>
                </a:lnTo>
                <a:close/>
              </a:path>
              <a:path w="2139315" h="294005">
                <a:moveTo>
                  <a:pt x="337438" y="94740"/>
                </a:moveTo>
                <a:lnTo>
                  <a:pt x="303953" y="94740"/>
                </a:lnTo>
                <a:lnTo>
                  <a:pt x="263388" y="204182"/>
                </a:lnTo>
                <a:lnTo>
                  <a:pt x="296728" y="204182"/>
                </a:lnTo>
                <a:lnTo>
                  <a:pt x="337438" y="94740"/>
                </a:lnTo>
                <a:close/>
              </a:path>
              <a:path w="2139315" h="294005">
                <a:moveTo>
                  <a:pt x="390022" y="34847"/>
                </a:moveTo>
                <a:lnTo>
                  <a:pt x="357897" y="34847"/>
                </a:lnTo>
                <a:lnTo>
                  <a:pt x="357897" y="239029"/>
                </a:lnTo>
                <a:lnTo>
                  <a:pt x="390022" y="239029"/>
                </a:lnTo>
                <a:lnTo>
                  <a:pt x="390022" y="151639"/>
                </a:lnTo>
                <a:lnTo>
                  <a:pt x="392731" y="138524"/>
                </a:lnTo>
                <a:lnTo>
                  <a:pt x="400061" y="127988"/>
                </a:lnTo>
                <a:lnTo>
                  <a:pt x="411423" y="120973"/>
                </a:lnTo>
                <a:lnTo>
                  <a:pt x="426230" y="118425"/>
                </a:lnTo>
                <a:lnTo>
                  <a:pt x="480598" y="118425"/>
                </a:lnTo>
                <a:lnTo>
                  <a:pt x="475575" y="110258"/>
                </a:lnTo>
                <a:lnTo>
                  <a:pt x="390022" y="110258"/>
                </a:lnTo>
                <a:lnTo>
                  <a:pt x="390022" y="34847"/>
                </a:lnTo>
                <a:close/>
              </a:path>
              <a:path w="2139315" h="294005">
                <a:moveTo>
                  <a:pt x="480598" y="118425"/>
                </a:moveTo>
                <a:lnTo>
                  <a:pt x="426230" y="118425"/>
                </a:lnTo>
                <a:lnTo>
                  <a:pt x="437805" y="120335"/>
                </a:lnTo>
                <a:lnTo>
                  <a:pt x="446546" y="125742"/>
                </a:lnTo>
                <a:lnTo>
                  <a:pt x="452072" y="134160"/>
                </a:lnTo>
                <a:lnTo>
                  <a:pt x="453999" y="145105"/>
                </a:lnTo>
                <a:lnTo>
                  <a:pt x="453999" y="239029"/>
                </a:lnTo>
                <a:lnTo>
                  <a:pt x="486124" y="239029"/>
                </a:lnTo>
                <a:lnTo>
                  <a:pt x="486124" y="143472"/>
                </a:lnTo>
                <a:lnTo>
                  <a:pt x="482495" y="121509"/>
                </a:lnTo>
                <a:lnTo>
                  <a:pt x="480598" y="118425"/>
                </a:lnTo>
                <a:close/>
              </a:path>
              <a:path w="2139315" h="294005">
                <a:moveTo>
                  <a:pt x="435214" y="90384"/>
                </a:moveTo>
                <a:lnTo>
                  <a:pt x="421606" y="91805"/>
                </a:lnTo>
                <a:lnTo>
                  <a:pt x="409249" y="95829"/>
                </a:lnTo>
                <a:lnTo>
                  <a:pt x="398576" y="102099"/>
                </a:lnTo>
                <a:lnTo>
                  <a:pt x="390022" y="110258"/>
                </a:lnTo>
                <a:lnTo>
                  <a:pt x="475575" y="110258"/>
                </a:lnTo>
                <a:lnTo>
                  <a:pt x="472205" y="104779"/>
                </a:lnTo>
                <a:lnTo>
                  <a:pt x="456147" y="94123"/>
                </a:lnTo>
                <a:lnTo>
                  <a:pt x="435214" y="90384"/>
                </a:lnTo>
                <a:close/>
              </a:path>
              <a:path w="2139315" h="294005">
                <a:moveTo>
                  <a:pt x="583297" y="90384"/>
                </a:moveTo>
                <a:lnTo>
                  <a:pt x="553925" y="95502"/>
                </a:lnTo>
                <a:lnTo>
                  <a:pt x="530448" y="110292"/>
                </a:lnTo>
                <a:lnTo>
                  <a:pt x="514883" y="133913"/>
                </a:lnTo>
                <a:lnTo>
                  <a:pt x="509247" y="165523"/>
                </a:lnTo>
                <a:lnTo>
                  <a:pt x="514233" y="196482"/>
                </a:lnTo>
                <a:lnTo>
                  <a:pt x="528713" y="221061"/>
                </a:lnTo>
                <a:lnTo>
                  <a:pt x="551972" y="237268"/>
                </a:lnTo>
                <a:lnTo>
                  <a:pt x="583297" y="243113"/>
                </a:lnTo>
                <a:lnTo>
                  <a:pt x="612972" y="237842"/>
                </a:lnTo>
                <a:lnTo>
                  <a:pt x="636317" y="222592"/>
                </a:lnTo>
                <a:lnTo>
                  <a:pt x="640688" y="215616"/>
                </a:lnTo>
                <a:lnTo>
                  <a:pt x="583297" y="215616"/>
                </a:lnTo>
                <a:lnTo>
                  <a:pt x="566839" y="212230"/>
                </a:lnTo>
                <a:lnTo>
                  <a:pt x="553725" y="202412"/>
                </a:lnTo>
                <a:lnTo>
                  <a:pt x="545051" y="186673"/>
                </a:lnTo>
                <a:lnTo>
                  <a:pt x="541916" y="165523"/>
                </a:lnTo>
                <a:lnTo>
                  <a:pt x="544860" y="146020"/>
                </a:lnTo>
                <a:lnTo>
                  <a:pt x="553214" y="130982"/>
                </a:lnTo>
                <a:lnTo>
                  <a:pt x="566265" y="121305"/>
                </a:lnTo>
                <a:lnTo>
                  <a:pt x="583297" y="117881"/>
                </a:lnTo>
                <a:lnTo>
                  <a:pt x="641192" y="117881"/>
                </a:lnTo>
                <a:lnTo>
                  <a:pt x="637644" y="112028"/>
                </a:lnTo>
                <a:lnTo>
                  <a:pt x="614465" y="96152"/>
                </a:lnTo>
                <a:lnTo>
                  <a:pt x="583297" y="90384"/>
                </a:lnTo>
                <a:close/>
              </a:path>
              <a:path w="2139315" h="294005">
                <a:moveTo>
                  <a:pt x="641192" y="117881"/>
                </a:moveTo>
                <a:lnTo>
                  <a:pt x="583297" y="117881"/>
                </a:lnTo>
                <a:lnTo>
                  <a:pt x="600287" y="121305"/>
                </a:lnTo>
                <a:lnTo>
                  <a:pt x="613244" y="130982"/>
                </a:lnTo>
                <a:lnTo>
                  <a:pt x="621505" y="146020"/>
                </a:lnTo>
                <a:lnTo>
                  <a:pt x="624406" y="165523"/>
                </a:lnTo>
                <a:lnTo>
                  <a:pt x="621620" y="185525"/>
                </a:lnTo>
                <a:lnTo>
                  <a:pt x="613550" y="201391"/>
                </a:lnTo>
                <a:lnTo>
                  <a:pt x="600632" y="211847"/>
                </a:lnTo>
                <a:lnTo>
                  <a:pt x="583297" y="215616"/>
                </a:lnTo>
                <a:lnTo>
                  <a:pt x="640688" y="215616"/>
                </a:lnTo>
                <a:lnTo>
                  <a:pt x="651596" y="198205"/>
                </a:lnTo>
                <a:lnTo>
                  <a:pt x="657075" y="165523"/>
                </a:lnTo>
                <a:lnTo>
                  <a:pt x="652094" y="135866"/>
                </a:lnTo>
                <a:lnTo>
                  <a:pt x="641192" y="117881"/>
                </a:lnTo>
                <a:close/>
              </a:path>
              <a:path w="2139315" h="294005">
                <a:moveTo>
                  <a:pt x="740496" y="90384"/>
                </a:moveTo>
                <a:lnTo>
                  <a:pt x="714008" y="95931"/>
                </a:lnTo>
                <a:lnTo>
                  <a:pt x="693160" y="111483"/>
                </a:lnTo>
                <a:lnTo>
                  <a:pt x="679510" y="135406"/>
                </a:lnTo>
                <a:lnTo>
                  <a:pt x="674657" y="165796"/>
                </a:lnTo>
                <a:lnTo>
                  <a:pt x="674657" y="166340"/>
                </a:lnTo>
                <a:lnTo>
                  <a:pt x="679603" y="197286"/>
                </a:lnTo>
                <a:lnTo>
                  <a:pt x="693500" y="221639"/>
                </a:lnTo>
                <a:lnTo>
                  <a:pt x="714697" y="237468"/>
                </a:lnTo>
                <a:lnTo>
                  <a:pt x="741585" y="243113"/>
                </a:lnTo>
                <a:lnTo>
                  <a:pt x="758056" y="241041"/>
                </a:lnTo>
                <a:lnTo>
                  <a:pt x="772077" y="235115"/>
                </a:lnTo>
                <a:lnTo>
                  <a:pt x="783239" y="225770"/>
                </a:lnTo>
                <a:lnTo>
                  <a:pt x="789565" y="215888"/>
                </a:lnTo>
                <a:lnTo>
                  <a:pt x="747575" y="215888"/>
                </a:lnTo>
                <a:lnTo>
                  <a:pt x="731329" y="212243"/>
                </a:lnTo>
                <a:lnTo>
                  <a:pt x="718683" y="202038"/>
                </a:lnTo>
                <a:lnTo>
                  <a:pt x="710477" y="186371"/>
                </a:lnTo>
                <a:lnTo>
                  <a:pt x="707555" y="166340"/>
                </a:lnTo>
                <a:lnTo>
                  <a:pt x="710524" y="146509"/>
                </a:lnTo>
                <a:lnTo>
                  <a:pt x="718853" y="131016"/>
                </a:lnTo>
                <a:lnTo>
                  <a:pt x="731674" y="120935"/>
                </a:lnTo>
                <a:lnTo>
                  <a:pt x="748119" y="117336"/>
                </a:lnTo>
                <a:lnTo>
                  <a:pt x="819991" y="117336"/>
                </a:lnTo>
                <a:lnTo>
                  <a:pt x="819991" y="112436"/>
                </a:lnTo>
                <a:lnTo>
                  <a:pt x="787867" y="112436"/>
                </a:lnTo>
                <a:lnTo>
                  <a:pt x="779087" y="103248"/>
                </a:lnTo>
                <a:lnTo>
                  <a:pt x="768061" y="96305"/>
                </a:lnTo>
                <a:lnTo>
                  <a:pt x="755095" y="91916"/>
                </a:lnTo>
                <a:lnTo>
                  <a:pt x="740496" y="90384"/>
                </a:lnTo>
                <a:close/>
              </a:path>
              <a:path w="2139315" h="294005">
                <a:moveTo>
                  <a:pt x="819991" y="213438"/>
                </a:moveTo>
                <a:lnTo>
                  <a:pt x="791134" y="213438"/>
                </a:lnTo>
                <a:lnTo>
                  <a:pt x="794128" y="239029"/>
                </a:lnTo>
                <a:lnTo>
                  <a:pt x="819991" y="239029"/>
                </a:lnTo>
                <a:lnTo>
                  <a:pt x="819991" y="213438"/>
                </a:lnTo>
                <a:close/>
              </a:path>
              <a:path w="2139315" h="294005">
                <a:moveTo>
                  <a:pt x="819991" y="117336"/>
                </a:moveTo>
                <a:lnTo>
                  <a:pt x="748119" y="117336"/>
                </a:lnTo>
                <a:lnTo>
                  <a:pt x="764207" y="120888"/>
                </a:lnTo>
                <a:lnTo>
                  <a:pt x="776773" y="130846"/>
                </a:lnTo>
                <a:lnTo>
                  <a:pt x="784949" y="146164"/>
                </a:lnTo>
                <a:lnTo>
                  <a:pt x="787867" y="165796"/>
                </a:lnTo>
                <a:lnTo>
                  <a:pt x="784902" y="186027"/>
                </a:lnTo>
                <a:lnTo>
                  <a:pt x="776603" y="201868"/>
                </a:lnTo>
                <a:lnTo>
                  <a:pt x="763863" y="212196"/>
                </a:lnTo>
                <a:lnTo>
                  <a:pt x="747575" y="215888"/>
                </a:lnTo>
                <a:lnTo>
                  <a:pt x="789565" y="215888"/>
                </a:lnTo>
                <a:lnTo>
                  <a:pt x="791134" y="213438"/>
                </a:lnTo>
                <a:lnTo>
                  <a:pt x="819991" y="213438"/>
                </a:lnTo>
                <a:lnTo>
                  <a:pt x="819991" y="117336"/>
                </a:lnTo>
                <a:close/>
              </a:path>
              <a:path w="2139315" h="294005">
                <a:moveTo>
                  <a:pt x="819991" y="34847"/>
                </a:moveTo>
                <a:lnTo>
                  <a:pt x="787867" y="34847"/>
                </a:lnTo>
                <a:lnTo>
                  <a:pt x="787867" y="112436"/>
                </a:lnTo>
                <a:lnTo>
                  <a:pt x="819991" y="112436"/>
                </a:lnTo>
                <a:lnTo>
                  <a:pt x="819991" y="34847"/>
                </a:lnTo>
                <a:close/>
              </a:path>
              <a:path w="2139315" h="294005">
                <a:moveTo>
                  <a:pt x="874965" y="94740"/>
                </a:moveTo>
                <a:lnTo>
                  <a:pt x="840390" y="94740"/>
                </a:lnTo>
                <a:lnTo>
                  <a:pt x="897561" y="239029"/>
                </a:lnTo>
                <a:lnTo>
                  <a:pt x="903551" y="239029"/>
                </a:lnTo>
                <a:lnTo>
                  <a:pt x="897834" y="254275"/>
                </a:lnTo>
                <a:lnTo>
                  <a:pt x="895111" y="261897"/>
                </a:lnTo>
                <a:lnTo>
                  <a:pt x="888578" y="266253"/>
                </a:lnTo>
                <a:lnTo>
                  <a:pt x="850463" y="266253"/>
                </a:lnTo>
                <a:lnTo>
                  <a:pt x="850463" y="293478"/>
                </a:lnTo>
                <a:lnTo>
                  <a:pt x="876599" y="293478"/>
                </a:lnTo>
                <a:lnTo>
                  <a:pt x="895464" y="291559"/>
                </a:lnTo>
                <a:lnTo>
                  <a:pt x="909915" y="285889"/>
                </a:lnTo>
                <a:lnTo>
                  <a:pt x="920434" y="276594"/>
                </a:lnTo>
                <a:lnTo>
                  <a:pt x="927508" y="263803"/>
                </a:lnTo>
                <a:lnTo>
                  <a:pt x="949686" y="204182"/>
                </a:lnTo>
                <a:lnTo>
                  <a:pt x="916346" y="204182"/>
                </a:lnTo>
                <a:lnTo>
                  <a:pt x="874965" y="94740"/>
                </a:lnTo>
                <a:close/>
              </a:path>
              <a:path w="2139315" h="294005">
                <a:moveTo>
                  <a:pt x="990396" y="94740"/>
                </a:moveTo>
                <a:lnTo>
                  <a:pt x="956911" y="94740"/>
                </a:lnTo>
                <a:lnTo>
                  <a:pt x="916346" y="204182"/>
                </a:lnTo>
                <a:lnTo>
                  <a:pt x="949686" y="204182"/>
                </a:lnTo>
                <a:lnTo>
                  <a:pt x="990396" y="94740"/>
                </a:lnTo>
                <a:close/>
              </a:path>
              <a:path w="2139315" h="294005">
                <a:moveTo>
                  <a:pt x="1186590" y="116792"/>
                </a:moveTo>
                <a:lnTo>
                  <a:pt x="1132758" y="116792"/>
                </a:lnTo>
                <a:lnTo>
                  <a:pt x="1145167" y="118459"/>
                </a:lnTo>
                <a:lnTo>
                  <a:pt x="1154436" y="123189"/>
                </a:lnTo>
                <a:lnTo>
                  <a:pt x="1160285" y="130574"/>
                </a:lnTo>
                <a:lnTo>
                  <a:pt x="1162433" y="140205"/>
                </a:lnTo>
                <a:lnTo>
                  <a:pt x="1159425" y="146981"/>
                </a:lnTo>
                <a:lnTo>
                  <a:pt x="1151441" y="150924"/>
                </a:lnTo>
                <a:lnTo>
                  <a:pt x="1139424" y="153183"/>
                </a:lnTo>
                <a:lnTo>
                  <a:pt x="1124319" y="154906"/>
                </a:lnTo>
                <a:lnTo>
                  <a:pt x="1102871" y="158428"/>
                </a:lnTo>
                <a:lnTo>
                  <a:pt x="1083006" y="165523"/>
                </a:lnTo>
                <a:lnTo>
                  <a:pt x="1068347" y="178336"/>
                </a:lnTo>
                <a:lnTo>
                  <a:pt x="1062520" y="199009"/>
                </a:lnTo>
                <a:lnTo>
                  <a:pt x="1066284" y="217101"/>
                </a:lnTo>
                <a:lnTo>
                  <a:pt x="1077323" y="230623"/>
                </a:lnTo>
                <a:lnTo>
                  <a:pt x="1094640" y="239093"/>
                </a:lnTo>
                <a:lnTo>
                  <a:pt x="1117240" y="242024"/>
                </a:lnTo>
                <a:lnTo>
                  <a:pt x="1134005" y="240335"/>
                </a:lnTo>
                <a:lnTo>
                  <a:pt x="1147630" y="235456"/>
                </a:lnTo>
                <a:lnTo>
                  <a:pt x="1158243" y="227667"/>
                </a:lnTo>
                <a:lnTo>
                  <a:pt x="1165972" y="217249"/>
                </a:lnTo>
                <a:lnTo>
                  <a:pt x="1208714" y="217249"/>
                </a:lnTo>
                <a:lnTo>
                  <a:pt x="1208714" y="216705"/>
                </a:lnTo>
                <a:lnTo>
                  <a:pt x="1123774" y="216705"/>
                </a:lnTo>
                <a:lnTo>
                  <a:pt x="1111340" y="215361"/>
                </a:lnTo>
                <a:lnTo>
                  <a:pt x="1102301" y="211464"/>
                </a:lnTo>
                <a:lnTo>
                  <a:pt x="1096784" y="205220"/>
                </a:lnTo>
                <a:lnTo>
                  <a:pt x="1094916" y="196831"/>
                </a:lnTo>
                <a:lnTo>
                  <a:pt x="1097537" y="187601"/>
                </a:lnTo>
                <a:lnTo>
                  <a:pt x="1104649" y="181994"/>
                </a:lnTo>
                <a:lnTo>
                  <a:pt x="1115131" y="178838"/>
                </a:lnTo>
                <a:lnTo>
                  <a:pt x="1138926" y="175426"/>
                </a:lnTo>
                <a:lnTo>
                  <a:pt x="1148821" y="173282"/>
                </a:lnTo>
                <a:lnTo>
                  <a:pt x="1156877" y="169913"/>
                </a:lnTo>
                <a:lnTo>
                  <a:pt x="1162433" y="164707"/>
                </a:lnTo>
                <a:lnTo>
                  <a:pt x="1193741" y="164707"/>
                </a:lnTo>
                <a:lnTo>
                  <a:pt x="1193690" y="142110"/>
                </a:lnTo>
                <a:lnTo>
                  <a:pt x="1189772" y="121280"/>
                </a:lnTo>
                <a:lnTo>
                  <a:pt x="1186590" y="116792"/>
                </a:lnTo>
                <a:close/>
              </a:path>
              <a:path w="2139315" h="294005">
                <a:moveTo>
                  <a:pt x="1208714" y="217249"/>
                </a:moveTo>
                <a:lnTo>
                  <a:pt x="1165972" y="217249"/>
                </a:lnTo>
                <a:lnTo>
                  <a:pt x="1166244" y="218883"/>
                </a:lnTo>
                <a:lnTo>
                  <a:pt x="1193468" y="239029"/>
                </a:lnTo>
                <a:lnTo>
                  <a:pt x="1208714" y="239029"/>
                </a:lnTo>
                <a:lnTo>
                  <a:pt x="1208714" y="217249"/>
                </a:lnTo>
                <a:close/>
              </a:path>
              <a:path w="2139315" h="294005">
                <a:moveTo>
                  <a:pt x="1193741" y="164707"/>
                </a:moveTo>
                <a:lnTo>
                  <a:pt x="1162433" y="164707"/>
                </a:lnTo>
                <a:lnTo>
                  <a:pt x="1162433" y="184853"/>
                </a:lnTo>
                <a:lnTo>
                  <a:pt x="1159493" y="197984"/>
                </a:lnTo>
                <a:lnTo>
                  <a:pt x="1151373" y="208027"/>
                </a:lnTo>
                <a:lnTo>
                  <a:pt x="1139118" y="214446"/>
                </a:lnTo>
                <a:lnTo>
                  <a:pt x="1123774" y="216705"/>
                </a:lnTo>
                <a:lnTo>
                  <a:pt x="1208714" y="216705"/>
                </a:lnTo>
                <a:lnTo>
                  <a:pt x="1208714" y="213983"/>
                </a:lnTo>
                <a:lnTo>
                  <a:pt x="1195919" y="213983"/>
                </a:lnTo>
                <a:lnTo>
                  <a:pt x="1193741" y="211805"/>
                </a:lnTo>
                <a:lnTo>
                  <a:pt x="1193741" y="164707"/>
                </a:lnTo>
                <a:close/>
              </a:path>
              <a:path w="2139315" h="294005">
                <a:moveTo>
                  <a:pt x="1133303" y="90384"/>
                </a:moveTo>
                <a:lnTo>
                  <a:pt x="1107431" y="94183"/>
                </a:lnTo>
                <a:lnTo>
                  <a:pt x="1086681" y="104813"/>
                </a:lnTo>
                <a:lnTo>
                  <a:pt x="1072354" y="121165"/>
                </a:lnTo>
                <a:lnTo>
                  <a:pt x="1065786" y="142110"/>
                </a:lnTo>
                <a:lnTo>
                  <a:pt x="1098183" y="142110"/>
                </a:lnTo>
                <a:lnTo>
                  <a:pt x="1101710" y="131837"/>
                </a:lnTo>
                <a:lnTo>
                  <a:pt x="1109039" y="123836"/>
                </a:lnTo>
                <a:lnTo>
                  <a:pt x="1119584" y="118642"/>
                </a:lnTo>
                <a:lnTo>
                  <a:pt x="1132758" y="116792"/>
                </a:lnTo>
                <a:lnTo>
                  <a:pt x="1186590" y="116792"/>
                </a:lnTo>
                <a:lnTo>
                  <a:pt x="1178121" y="104847"/>
                </a:lnTo>
                <a:lnTo>
                  <a:pt x="1159141" y="94179"/>
                </a:lnTo>
                <a:lnTo>
                  <a:pt x="1133303" y="90384"/>
                </a:lnTo>
                <a:close/>
              </a:path>
              <a:path w="2139315" h="294005">
                <a:moveTo>
                  <a:pt x="1256048" y="94740"/>
                </a:moveTo>
                <a:lnTo>
                  <a:pt x="1230185" y="94740"/>
                </a:lnTo>
                <a:lnTo>
                  <a:pt x="1230185" y="293478"/>
                </a:lnTo>
                <a:lnTo>
                  <a:pt x="1262582" y="293478"/>
                </a:lnTo>
                <a:lnTo>
                  <a:pt x="1262582" y="218883"/>
                </a:lnTo>
                <a:lnTo>
                  <a:pt x="1358812" y="218883"/>
                </a:lnTo>
                <a:lnTo>
                  <a:pt x="1360468" y="215888"/>
                </a:lnTo>
                <a:lnTo>
                  <a:pt x="1303146" y="215888"/>
                </a:lnTo>
                <a:lnTo>
                  <a:pt x="1286701" y="212149"/>
                </a:lnTo>
                <a:lnTo>
                  <a:pt x="1273880" y="201698"/>
                </a:lnTo>
                <a:lnTo>
                  <a:pt x="1265551" y="185682"/>
                </a:lnTo>
                <a:lnTo>
                  <a:pt x="1262582" y="165251"/>
                </a:lnTo>
                <a:lnTo>
                  <a:pt x="1265547" y="145977"/>
                </a:lnTo>
                <a:lnTo>
                  <a:pt x="1273846" y="130914"/>
                </a:lnTo>
                <a:lnTo>
                  <a:pt x="1286586" y="121109"/>
                </a:lnTo>
                <a:lnTo>
                  <a:pt x="1299074" y="118425"/>
                </a:lnTo>
                <a:lnTo>
                  <a:pt x="1259315" y="118425"/>
                </a:lnTo>
                <a:lnTo>
                  <a:pt x="1256048" y="94740"/>
                </a:lnTo>
                <a:close/>
              </a:path>
              <a:path w="2139315" h="294005">
                <a:moveTo>
                  <a:pt x="1358812" y="218883"/>
                </a:moveTo>
                <a:lnTo>
                  <a:pt x="1262582" y="218883"/>
                </a:lnTo>
                <a:lnTo>
                  <a:pt x="1271251" y="228986"/>
                </a:lnTo>
                <a:lnTo>
                  <a:pt x="1282320" y="236613"/>
                </a:lnTo>
                <a:lnTo>
                  <a:pt x="1295430" y="241432"/>
                </a:lnTo>
                <a:lnTo>
                  <a:pt x="1310225" y="243113"/>
                </a:lnTo>
                <a:lnTo>
                  <a:pt x="1336628" y="237468"/>
                </a:lnTo>
                <a:lnTo>
                  <a:pt x="1357289" y="221639"/>
                </a:lnTo>
                <a:lnTo>
                  <a:pt x="1358812" y="218883"/>
                </a:lnTo>
                <a:close/>
              </a:path>
              <a:path w="2139315" h="294005">
                <a:moveTo>
                  <a:pt x="1360762" y="117609"/>
                </a:moveTo>
                <a:lnTo>
                  <a:pt x="1302874" y="117609"/>
                </a:lnTo>
                <a:lnTo>
                  <a:pt x="1319077" y="121160"/>
                </a:lnTo>
                <a:lnTo>
                  <a:pt x="1331630" y="131119"/>
                </a:lnTo>
                <a:lnTo>
                  <a:pt x="1339742" y="146437"/>
                </a:lnTo>
                <a:lnTo>
                  <a:pt x="1342622" y="166068"/>
                </a:lnTo>
                <a:lnTo>
                  <a:pt x="1339746" y="186256"/>
                </a:lnTo>
                <a:lnTo>
                  <a:pt x="1331664" y="202004"/>
                </a:lnTo>
                <a:lnTo>
                  <a:pt x="1319192" y="212239"/>
                </a:lnTo>
                <a:lnTo>
                  <a:pt x="1303146" y="215888"/>
                </a:lnTo>
                <a:lnTo>
                  <a:pt x="1360468" y="215888"/>
                </a:lnTo>
                <a:lnTo>
                  <a:pt x="1370752" y="197286"/>
                </a:lnTo>
                <a:lnTo>
                  <a:pt x="1375563" y="166068"/>
                </a:lnTo>
                <a:lnTo>
                  <a:pt x="1370756" y="135406"/>
                </a:lnTo>
                <a:lnTo>
                  <a:pt x="1360762" y="117609"/>
                </a:lnTo>
                <a:close/>
              </a:path>
              <a:path w="2139315" h="294005">
                <a:moveTo>
                  <a:pt x="1310497" y="90384"/>
                </a:moveTo>
                <a:lnTo>
                  <a:pt x="1294192" y="92392"/>
                </a:lnTo>
                <a:lnTo>
                  <a:pt x="1279904" y="98075"/>
                </a:lnTo>
                <a:lnTo>
                  <a:pt x="1268116" y="106923"/>
                </a:lnTo>
                <a:lnTo>
                  <a:pt x="1259315" y="118425"/>
                </a:lnTo>
                <a:lnTo>
                  <a:pt x="1299074" y="118425"/>
                </a:lnTo>
                <a:lnTo>
                  <a:pt x="1302874" y="117609"/>
                </a:lnTo>
                <a:lnTo>
                  <a:pt x="1360762" y="117609"/>
                </a:lnTo>
                <a:lnTo>
                  <a:pt x="1357323" y="111483"/>
                </a:lnTo>
                <a:lnTo>
                  <a:pt x="1336743" y="95931"/>
                </a:lnTo>
                <a:lnTo>
                  <a:pt x="1310497" y="90384"/>
                </a:lnTo>
                <a:close/>
              </a:path>
              <a:path w="2139315" h="294005">
                <a:moveTo>
                  <a:pt x="1433266" y="34847"/>
                </a:moveTo>
                <a:lnTo>
                  <a:pt x="1401141" y="34847"/>
                </a:lnTo>
                <a:lnTo>
                  <a:pt x="1401141" y="239029"/>
                </a:lnTo>
                <a:lnTo>
                  <a:pt x="1433266" y="239029"/>
                </a:lnTo>
                <a:lnTo>
                  <a:pt x="1433266" y="34847"/>
                </a:lnTo>
                <a:close/>
              </a:path>
              <a:path w="2139315" h="294005">
                <a:moveTo>
                  <a:pt x="1482593" y="33758"/>
                </a:moveTo>
                <a:lnTo>
                  <a:pt x="1474421" y="35344"/>
                </a:lnTo>
                <a:lnTo>
                  <a:pt x="1467858" y="39713"/>
                </a:lnTo>
                <a:lnTo>
                  <a:pt x="1463489" y="46277"/>
                </a:lnTo>
                <a:lnTo>
                  <a:pt x="1461902" y="54448"/>
                </a:lnTo>
                <a:lnTo>
                  <a:pt x="1463489" y="62662"/>
                </a:lnTo>
                <a:lnTo>
                  <a:pt x="1467858" y="69319"/>
                </a:lnTo>
                <a:lnTo>
                  <a:pt x="1474421" y="73782"/>
                </a:lnTo>
                <a:lnTo>
                  <a:pt x="1482593" y="75411"/>
                </a:lnTo>
                <a:lnTo>
                  <a:pt x="1490879" y="73782"/>
                </a:lnTo>
                <a:lnTo>
                  <a:pt x="1497430" y="69319"/>
                </a:lnTo>
                <a:lnTo>
                  <a:pt x="1501735" y="62662"/>
                </a:lnTo>
                <a:lnTo>
                  <a:pt x="1503283" y="54448"/>
                </a:lnTo>
                <a:lnTo>
                  <a:pt x="1501735" y="46277"/>
                </a:lnTo>
                <a:lnTo>
                  <a:pt x="1497430" y="39713"/>
                </a:lnTo>
                <a:lnTo>
                  <a:pt x="1490879" y="35344"/>
                </a:lnTo>
                <a:lnTo>
                  <a:pt x="1482593" y="33758"/>
                </a:lnTo>
                <a:close/>
              </a:path>
              <a:path w="2139315" h="294005">
                <a:moveTo>
                  <a:pt x="1498655" y="94740"/>
                </a:moveTo>
                <a:lnTo>
                  <a:pt x="1466530" y="94740"/>
                </a:lnTo>
                <a:lnTo>
                  <a:pt x="1466530" y="239029"/>
                </a:lnTo>
                <a:lnTo>
                  <a:pt x="1498655" y="239029"/>
                </a:lnTo>
                <a:lnTo>
                  <a:pt x="1498655" y="94740"/>
                </a:lnTo>
                <a:close/>
              </a:path>
              <a:path w="2139315" h="294005">
                <a:moveTo>
                  <a:pt x="1564070" y="34847"/>
                </a:moveTo>
                <a:lnTo>
                  <a:pt x="1531945" y="34847"/>
                </a:lnTo>
                <a:lnTo>
                  <a:pt x="1531945" y="239029"/>
                </a:lnTo>
                <a:lnTo>
                  <a:pt x="1564070" y="239029"/>
                </a:lnTo>
                <a:lnTo>
                  <a:pt x="1564070" y="195198"/>
                </a:lnTo>
                <a:lnTo>
                  <a:pt x="1590205" y="169062"/>
                </a:lnTo>
                <a:lnTo>
                  <a:pt x="1626885" y="169062"/>
                </a:lnTo>
                <a:lnTo>
                  <a:pt x="1619357" y="157356"/>
                </a:lnTo>
                <a:lnTo>
                  <a:pt x="1564070" y="157356"/>
                </a:lnTo>
                <a:lnTo>
                  <a:pt x="1564070" y="34847"/>
                </a:lnTo>
                <a:close/>
              </a:path>
              <a:path w="2139315" h="294005">
                <a:moveTo>
                  <a:pt x="1626885" y="169062"/>
                </a:moveTo>
                <a:lnTo>
                  <a:pt x="1590205" y="169062"/>
                </a:lnTo>
                <a:lnTo>
                  <a:pt x="1634581" y="239029"/>
                </a:lnTo>
                <a:lnTo>
                  <a:pt x="1671878" y="239029"/>
                </a:lnTo>
                <a:lnTo>
                  <a:pt x="1626885" y="169062"/>
                </a:lnTo>
                <a:close/>
              </a:path>
              <a:path w="2139315" h="294005">
                <a:moveTo>
                  <a:pt x="1664800" y="94740"/>
                </a:moveTo>
                <a:lnTo>
                  <a:pt x="1625597" y="94740"/>
                </a:lnTo>
                <a:lnTo>
                  <a:pt x="1564070" y="157356"/>
                </a:lnTo>
                <a:lnTo>
                  <a:pt x="1619357" y="157356"/>
                </a:lnTo>
                <a:lnTo>
                  <a:pt x="1612529" y="146739"/>
                </a:lnTo>
                <a:lnTo>
                  <a:pt x="1664800" y="94740"/>
                </a:lnTo>
                <a:close/>
              </a:path>
              <a:path w="2139315" h="294005">
                <a:moveTo>
                  <a:pt x="1802593" y="116792"/>
                </a:moveTo>
                <a:lnTo>
                  <a:pt x="1748761" y="116792"/>
                </a:lnTo>
                <a:lnTo>
                  <a:pt x="1761170" y="118459"/>
                </a:lnTo>
                <a:lnTo>
                  <a:pt x="1770439" y="123189"/>
                </a:lnTo>
                <a:lnTo>
                  <a:pt x="1776288" y="130574"/>
                </a:lnTo>
                <a:lnTo>
                  <a:pt x="1778436" y="140205"/>
                </a:lnTo>
                <a:lnTo>
                  <a:pt x="1775428" y="146981"/>
                </a:lnTo>
                <a:lnTo>
                  <a:pt x="1767444" y="150924"/>
                </a:lnTo>
                <a:lnTo>
                  <a:pt x="1755427" y="153183"/>
                </a:lnTo>
                <a:lnTo>
                  <a:pt x="1740322" y="154906"/>
                </a:lnTo>
                <a:lnTo>
                  <a:pt x="1718874" y="158428"/>
                </a:lnTo>
                <a:lnTo>
                  <a:pt x="1699009" y="165523"/>
                </a:lnTo>
                <a:lnTo>
                  <a:pt x="1684350" y="178336"/>
                </a:lnTo>
                <a:lnTo>
                  <a:pt x="1678523" y="199009"/>
                </a:lnTo>
                <a:lnTo>
                  <a:pt x="1682287" y="217101"/>
                </a:lnTo>
                <a:lnTo>
                  <a:pt x="1693326" y="230623"/>
                </a:lnTo>
                <a:lnTo>
                  <a:pt x="1710643" y="239093"/>
                </a:lnTo>
                <a:lnTo>
                  <a:pt x="1733244" y="242024"/>
                </a:lnTo>
                <a:lnTo>
                  <a:pt x="1750008" y="240335"/>
                </a:lnTo>
                <a:lnTo>
                  <a:pt x="1763633" y="235456"/>
                </a:lnTo>
                <a:lnTo>
                  <a:pt x="1774246" y="227667"/>
                </a:lnTo>
                <a:lnTo>
                  <a:pt x="1781975" y="217249"/>
                </a:lnTo>
                <a:lnTo>
                  <a:pt x="1824717" y="217249"/>
                </a:lnTo>
                <a:lnTo>
                  <a:pt x="1824717" y="216705"/>
                </a:lnTo>
                <a:lnTo>
                  <a:pt x="1739777" y="216705"/>
                </a:lnTo>
                <a:lnTo>
                  <a:pt x="1727343" y="215361"/>
                </a:lnTo>
                <a:lnTo>
                  <a:pt x="1718304" y="211464"/>
                </a:lnTo>
                <a:lnTo>
                  <a:pt x="1712787" y="205220"/>
                </a:lnTo>
                <a:lnTo>
                  <a:pt x="1710920" y="196831"/>
                </a:lnTo>
                <a:lnTo>
                  <a:pt x="1713540" y="187601"/>
                </a:lnTo>
                <a:lnTo>
                  <a:pt x="1720652" y="181994"/>
                </a:lnTo>
                <a:lnTo>
                  <a:pt x="1731134" y="178838"/>
                </a:lnTo>
                <a:lnTo>
                  <a:pt x="1754929" y="175426"/>
                </a:lnTo>
                <a:lnTo>
                  <a:pt x="1764824" y="173282"/>
                </a:lnTo>
                <a:lnTo>
                  <a:pt x="1772880" y="169913"/>
                </a:lnTo>
                <a:lnTo>
                  <a:pt x="1778436" y="164707"/>
                </a:lnTo>
                <a:lnTo>
                  <a:pt x="1809744" y="164707"/>
                </a:lnTo>
                <a:lnTo>
                  <a:pt x="1809693" y="142110"/>
                </a:lnTo>
                <a:lnTo>
                  <a:pt x="1805775" y="121280"/>
                </a:lnTo>
                <a:lnTo>
                  <a:pt x="1802593" y="116792"/>
                </a:lnTo>
                <a:close/>
              </a:path>
              <a:path w="2139315" h="294005">
                <a:moveTo>
                  <a:pt x="1824717" y="217249"/>
                </a:moveTo>
                <a:lnTo>
                  <a:pt x="1781975" y="217249"/>
                </a:lnTo>
                <a:lnTo>
                  <a:pt x="1782247" y="218883"/>
                </a:lnTo>
                <a:lnTo>
                  <a:pt x="1809472" y="239029"/>
                </a:lnTo>
                <a:lnTo>
                  <a:pt x="1824717" y="239029"/>
                </a:lnTo>
                <a:lnTo>
                  <a:pt x="1824717" y="217249"/>
                </a:lnTo>
                <a:close/>
              </a:path>
              <a:path w="2139315" h="294005">
                <a:moveTo>
                  <a:pt x="1809744" y="164707"/>
                </a:moveTo>
                <a:lnTo>
                  <a:pt x="1778436" y="164707"/>
                </a:lnTo>
                <a:lnTo>
                  <a:pt x="1778436" y="184853"/>
                </a:lnTo>
                <a:lnTo>
                  <a:pt x="1775496" y="197984"/>
                </a:lnTo>
                <a:lnTo>
                  <a:pt x="1767376" y="208027"/>
                </a:lnTo>
                <a:lnTo>
                  <a:pt x="1755121" y="214446"/>
                </a:lnTo>
                <a:lnTo>
                  <a:pt x="1739777" y="216705"/>
                </a:lnTo>
                <a:lnTo>
                  <a:pt x="1824717" y="216705"/>
                </a:lnTo>
                <a:lnTo>
                  <a:pt x="1824717" y="213983"/>
                </a:lnTo>
                <a:lnTo>
                  <a:pt x="1811922" y="213983"/>
                </a:lnTo>
                <a:lnTo>
                  <a:pt x="1809744" y="211805"/>
                </a:lnTo>
                <a:lnTo>
                  <a:pt x="1809744" y="164707"/>
                </a:lnTo>
                <a:close/>
              </a:path>
              <a:path w="2139315" h="294005">
                <a:moveTo>
                  <a:pt x="1749306" y="90384"/>
                </a:moveTo>
                <a:lnTo>
                  <a:pt x="1723434" y="94183"/>
                </a:lnTo>
                <a:lnTo>
                  <a:pt x="1702684" y="104813"/>
                </a:lnTo>
                <a:lnTo>
                  <a:pt x="1688357" y="121165"/>
                </a:lnTo>
                <a:lnTo>
                  <a:pt x="1681790" y="142110"/>
                </a:lnTo>
                <a:lnTo>
                  <a:pt x="1714186" y="142110"/>
                </a:lnTo>
                <a:lnTo>
                  <a:pt x="1717713" y="131837"/>
                </a:lnTo>
                <a:lnTo>
                  <a:pt x="1725042" y="123836"/>
                </a:lnTo>
                <a:lnTo>
                  <a:pt x="1735587" y="118642"/>
                </a:lnTo>
                <a:lnTo>
                  <a:pt x="1748761" y="116792"/>
                </a:lnTo>
                <a:lnTo>
                  <a:pt x="1802593" y="116792"/>
                </a:lnTo>
                <a:lnTo>
                  <a:pt x="1794124" y="104847"/>
                </a:lnTo>
                <a:lnTo>
                  <a:pt x="1775144" y="94179"/>
                </a:lnTo>
                <a:lnTo>
                  <a:pt x="1749306" y="90384"/>
                </a:lnTo>
                <a:close/>
              </a:path>
              <a:path w="2139315" h="294005">
                <a:moveTo>
                  <a:pt x="1912071" y="90384"/>
                </a:moveTo>
                <a:lnTo>
                  <a:pt x="1882856" y="95506"/>
                </a:lnTo>
                <a:lnTo>
                  <a:pt x="1859460" y="110326"/>
                </a:lnTo>
                <a:lnTo>
                  <a:pt x="1843925" y="134028"/>
                </a:lnTo>
                <a:lnTo>
                  <a:pt x="1838293" y="165796"/>
                </a:lnTo>
                <a:lnTo>
                  <a:pt x="1843325" y="196253"/>
                </a:lnTo>
                <a:lnTo>
                  <a:pt x="1857929" y="220789"/>
                </a:lnTo>
                <a:lnTo>
                  <a:pt x="1881363" y="237157"/>
                </a:lnTo>
                <a:lnTo>
                  <a:pt x="1912888" y="243113"/>
                </a:lnTo>
                <a:lnTo>
                  <a:pt x="1939180" y="238872"/>
                </a:lnTo>
                <a:lnTo>
                  <a:pt x="1959884" y="226744"/>
                </a:lnTo>
                <a:lnTo>
                  <a:pt x="1968160" y="215616"/>
                </a:lnTo>
                <a:lnTo>
                  <a:pt x="1912888" y="215616"/>
                </a:lnTo>
                <a:lnTo>
                  <a:pt x="1896230" y="212273"/>
                </a:lnTo>
                <a:lnTo>
                  <a:pt x="1882941" y="202548"/>
                </a:lnTo>
                <a:lnTo>
                  <a:pt x="1874144" y="186903"/>
                </a:lnTo>
                <a:lnTo>
                  <a:pt x="1870962" y="165796"/>
                </a:lnTo>
                <a:lnTo>
                  <a:pt x="1873897" y="145905"/>
                </a:lnTo>
                <a:lnTo>
                  <a:pt x="1882192" y="130812"/>
                </a:lnTo>
                <a:lnTo>
                  <a:pt x="1895081" y="121233"/>
                </a:lnTo>
                <a:lnTo>
                  <a:pt x="1911799" y="117881"/>
                </a:lnTo>
                <a:lnTo>
                  <a:pt x="1968487" y="117881"/>
                </a:lnTo>
                <a:lnTo>
                  <a:pt x="1960292" y="106991"/>
                </a:lnTo>
                <a:lnTo>
                  <a:pt x="1939104" y="94732"/>
                </a:lnTo>
                <a:lnTo>
                  <a:pt x="1912071" y="90384"/>
                </a:lnTo>
                <a:close/>
              </a:path>
              <a:path w="2139315" h="294005">
                <a:moveTo>
                  <a:pt x="1980949" y="182402"/>
                </a:moveTo>
                <a:lnTo>
                  <a:pt x="1949368" y="182402"/>
                </a:lnTo>
                <a:lnTo>
                  <a:pt x="1945047" y="196321"/>
                </a:lnTo>
                <a:lnTo>
                  <a:pt x="1937254" y="206768"/>
                </a:lnTo>
                <a:lnTo>
                  <a:pt x="1926398" y="213336"/>
                </a:lnTo>
                <a:lnTo>
                  <a:pt x="1912888" y="215616"/>
                </a:lnTo>
                <a:lnTo>
                  <a:pt x="1968160" y="215616"/>
                </a:lnTo>
                <a:lnTo>
                  <a:pt x="1974104" y="207623"/>
                </a:lnTo>
                <a:lnTo>
                  <a:pt x="1980949" y="182402"/>
                </a:lnTo>
                <a:close/>
              </a:path>
              <a:path w="2139315" h="294005">
                <a:moveTo>
                  <a:pt x="1968487" y="117881"/>
                </a:moveTo>
                <a:lnTo>
                  <a:pt x="1911799" y="117881"/>
                </a:lnTo>
                <a:lnTo>
                  <a:pt x="1925862" y="120191"/>
                </a:lnTo>
                <a:lnTo>
                  <a:pt x="1937117" y="126763"/>
                </a:lnTo>
                <a:lnTo>
                  <a:pt x="1945106" y="137061"/>
                </a:lnTo>
                <a:lnTo>
                  <a:pt x="1949368" y="150550"/>
                </a:lnTo>
                <a:lnTo>
                  <a:pt x="1980949" y="150550"/>
                </a:lnTo>
                <a:lnTo>
                  <a:pt x="1974589" y="125988"/>
                </a:lnTo>
                <a:lnTo>
                  <a:pt x="1968487" y="117881"/>
                </a:lnTo>
                <a:close/>
              </a:path>
              <a:path w="2139315" h="294005">
                <a:moveTo>
                  <a:pt x="2069942" y="90384"/>
                </a:moveTo>
                <a:lnTo>
                  <a:pt x="2041757" y="95723"/>
                </a:lnTo>
                <a:lnTo>
                  <a:pt x="2019033" y="111041"/>
                </a:lnTo>
                <a:lnTo>
                  <a:pt x="2003864" y="135292"/>
                </a:lnTo>
                <a:lnTo>
                  <a:pt x="1998342" y="167429"/>
                </a:lnTo>
                <a:lnTo>
                  <a:pt x="2003753" y="197861"/>
                </a:lnTo>
                <a:lnTo>
                  <a:pt x="2018965" y="221810"/>
                </a:lnTo>
                <a:lnTo>
                  <a:pt x="2042446" y="237489"/>
                </a:lnTo>
                <a:lnTo>
                  <a:pt x="2072665" y="243113"/>
                </a:lnTo>
                <a:lnTo>
                  <a:pt x="2096239" y="239693"/>
                </a:lnTo>
                <a:lnTo>
                  <a:pt x="2115475" y="229841"/>
                </a:lnTo>
                <a:lnTo>
                  <a:pt x="2128147" y="215888"/>
                </a:lnTo>
                <a:lnTo>
                  <a:pt x="2072937" y="215888"/>
                </a:lnTo>
                <a:lnTo>
                  <a:pt x="2056271" y="212813"/>
                </a:lnTo>
                <a:lnTo>
                  <a:pt x="2043330" y="204148"/>
                </a:lnTo>
                <a:lnTo>
                  <a:pt x="2034576" y="190736"/>
                </a:lnTo>
                <a:lnTo>
                  <a:pt x="2030467" y="173418"/>
                </a:lnTo>
                <a:lnTo>
                  <a:pt x="2138820" y="173418"/>
                </a:lnTo>
                <a:lnTo>
                  <a:pt x="2138820" y="165796"/>
                </a:lnTo>
                <a:lnTo>
                  <a:pt x="2136273" y="150822"/>
                </a:lnTo>
                <a:lnTo>
                  <a:pt x="2031828" y="150822"/>
                </a:lnTo>
                <a:lnTo>
                  <a:pt x="2037171" y="136904"/>
                </a:lnTo>
                <a:lnTo>
                  <a:pt x="2045577" y="126456"/>
                </a:lnTo>
                <a:lnTo>
                  <a:pt x="2056636" y="119889"/>
                </a:lnTo>
                <a:lnTo>
                  <a:pt x="2069942" y="117609"/>
                </a:lnTo>
                <a:lnTo>
                  <a:pt x="2123585" y="117609"/>
                </a:lnTo>
                <a:lnTo>
                  <a:pt x="2119388" y="110530"/>
                </a:lnTo>
                <a:lnTo>
                  <a:pt x="2097817" y="95582"/>
                </a:lnTo>
                <a:lnTo>
                  <a:pt x="2069942" y="90384"/>
                </a:lnTo>
                <a:close/>
              </a:path>
              <a:path w="2139315" h="294005">
                <a:moveTo>
                  <a:pt x="2138275" y="193292"/>
                </a:moveTo>
                <a:lnTo>
                  <a:pt x="2106967" y="193292"/>
                </a:lnTo>
                <a:lnTo>
                  <a:pt x="2101918" y="202910"/>
                </a:lnTo>
                <a:lnTo>
                  <a:pt x="2094342" y="210001"/>
                </a:lnTo>
                <a:lnTo>
                  <a:pt x="2084571" y="214387"/>
                </a:lnTo>
                <a:lnTo>
                  <a:pt x="2072937" y="215888"/>
                </a:lnTo>
                <a:lnTo>
                  <a:pt x="2128147" y="215888"/>
                </a:lnTo>
                <a:lnTo>
                  <a:pt x="2129708" y="214170"/>
                </a:lnTo>
                <a:lnTo>
                  <a:pt x="2138275" y="193292"/>
                </a:lnTo>
                <a:close/>
              </a:path>
              <a:path w="2139315" h="294005">
                <a:moveTo>
                  <a:pt x="2123585" y="117609"/>
                </a:moveTo>
                <a:lnTo>
                  <a:pt x="2069942" y="117609"/>
                </a:lnTo>
                <a:lnTo>
                  <a:pt x="2082865" y="119889"/>
                </a:lnTo>
                <a:lnTo>
                  <a:pt x="2093287" y="126456"/>
                </a:lnTo>
                <a:lnTo>
                  <a:pt x="2100953" y="136904"/>
                </a:lnTo>
                <a:lnTo>
                  <a:pt x="2105606" y="150822"/>
                </a:lnTo>
                <a:lnTo>
                  <a:pt x="2136273" y="150822"/>
                </a:lnTo>
                <a:lnTo>
                  <a:pt x="2133456" y="134258"/>
                </a:lnTo>
                <a:lnTo>
                  <a:pt x="2123585" y="117609"/>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11687695" y="503893"/>
            <a:ext cx="244516" cy="150560"/>
          </a:xfrm>
          <a:custGeom>
            <a:avLst/>
            <a:gdLst/>
            <a:ahLst/>
            <a:cxnLst/>
            <a:rect l="l" t="t" r="r" b="b"/>
            <a:pathLst>
              <a:path w="403225" h="248284">
                <a:moveTo>
                  <a:pt x="126397" y="50909"/>
                </a:moveTo>
                <a:lnTo>
                  <a:pt x="70238" y="50909"/>
                </a:lnTo>
                <a:lnTo>
                  <a:pt x="83012" y="53057"/>
                </a:lnTo>
                <a:lnTo>
                  <a:pt x="92800" y="59110"/>
                </a:lnTo>
                <a:lnTo>
                  <a:pt x="99066" y="68481"/>
                </a:lnTo>
                <a:lnTo>
                  <a:pt x="101274" y="80583"/>
                </a:lnTo>
                <a:lnTo>
                  <a:pt x="86130" y="109029"/>
                </a:lnTo>
                <a:lnTo>
                  <a:pt x="52815" y="130098"/>
                </a:lnTo>
                <a:lnTo>
                  <a:pt x="19499" y="155812"/>
                </a:lnTo>
                <a:lnTo>
                  <a:pt x="4356" y="198192"/>
                </a:lnTo>
                <a:lnTo>
                  <a:pt x="4356" y="216161"/>
                </a:lnTo>
                <a:lnTo>
                  <a:pt x="130949" y="216161"/>
                </a:lnTo>
                <a:lnTo>
                  <a:pt x="130949" y="186758"/>
                </a:lnTo>
                <a:lnTo>
                  <a:pt x="41381" y="186758"/>
                </a:lnTo>
                <a:lnTo>
                  <a:pt x="59259" y="160121"/>
                </a:lnTo>
                <a:lnTo>
                  <a:pt x="90895" y="140069"/>
                </a:lnTo>
                <a:lnTo>
                  <a:pt x="121050" y="116545"/>
                </a:lnTo>
                <a:lnTo>
                  <a:pt x="134488" y="79494"/>
                </a:lnTo>
                <a:lnTo>
                  <a:pt x="129893" y="55848"/>
                </a:lnTo>
                <a:lnTo>
                  <a:pt x="126397" y="50909"/>
                </a:lnTo>
                <a:close/>
              </a:path>
              <a:path w="403225" h="248284">
                <a:moveTo>
                  <a:pt x="70783" y="21507"/>
                </a:moveTo>
                <a:lnTo>
                  <a:pt x="43950" y="25965"/>
                </a:lnTo>
                <a:lnTo>
                  <a:pt x="22119" y="38998"/>
                </a:lnTo>
                <a:lnTo>
                  <a:pt x="6925" y="60097"/>
                </a:lnTo>
                <a:lnTo>
                  <a:pt x="0" y="88751"/>
                </a:lnTo>
                <a:lnTo>
                  <a:pt x="34302" y="88751"/>
                </a:lnTo>
                <a:lnTo>
                  <a:pt x="37352" y="72501"/>
                </a:lnTo>
                <a:lnTo>
                  <a:pt x="45022" y="60642"/>
                </a:lnTo>
                <a:lnTo>
                  <a:pt x="56316" y="53376"/>
                </a:lnTo>
                <a:lnTo>
                  <a:pt x="70238" y="50909"/>
                </a:lnTo>
                <a:lnTo>
                  <a:pt x="126397" y="50909"/>
                </a:lnTo>
                <a:lnTo>
                  <a:pt x="116928" y="37535"/>
                </a:lnTo>
                <a:lnTo>
                  <a:pt x="96816" y="25705"/>
                </a:lnTo>
                <a:lnTo>
                  <a:pt x="70783" y="21507"/>
                </a:lnTo>
                <a:close/>
              </a:path>
              <a:path w="403225" h="248284">
                <a:moveTo>
                  <a:pt x="217860" y="0"/>
                </a:moveTo>
                <a:lnTo>
                  <a:pt x="146260" y="239573"/>
                </a:lnTo>
                <a:lnTo>
                  <a:pt x="175118" y="248285"/>
                </a:lnTo>
                <a:lnTo>
                  <a:pt x="247262" y="8167"/>
                </a:lnTo>
                <a:lnTo>
                  <a:pt x="217860" y="0"/>
                </a:lnTo>
                <a:close/>
              </a:path>
              <a:path w="403225" h="248284">
                <a:moveTo>
                  <a:pt x="288384" y="155450"/>
                </a:moveTo>
                <a:lnTo>
                  <a:pt x="254898" y="155450"/>
                </a:lnTo>
                <a:lnTo>
                  <a:pt x="261666" y="182615"/>
                </a:lnTo>
                <a:lnTo>
                  <a:pt x="277800" y="203093"/>
                </a:lnTo>
                <a:lnTo>
                  <a:pt x="301949" y="216016"/>
                </a:lnTo>
                <a:lnTo>
                  <a:pt x="332759" y="220516"/>
                </a:lnTo>
                <a:lnTo>
                  <a:pt x="361494" y="216522"/>
                </a:lnTo>
                <a:lnTo>
                  <a:pt x="383567" y="205305"/>
                </a:lnTo>
                <a:lnTo>
                  <a:pt x="395411" y="190842"/>
                </a:lnTo>
                <a:lnTo>
                  <a:pt x="332759" y="190842"/>
                </a:lnTo>
                <a:lnTo>
                  <a:pt x="315412" y="188413"/>
                </a:lnTo>
                <a:lnTo>
                  <a:pt x="301792" y="181415"/>
                </a:lnTo>
                <a:lnTo>
                  <a:pt x="292561" y="170283"/>
                </a:lnTo>
                <a:lnTo>
                  <a:pt x="288384" y="155450"/>
                </a:lnTo>
                <a:close/>
              </a:path>
              <a:path w="403225" h="248284">
                <a:moveTo>
                  <a:pt x="390645" y="50909"/>
                </a:moveTo>
                <a:lnTo>
                  <a:pt x="331670" y="50909"/>
                </a:lnTo>
                <a:lnTo>
                  <a:pt x="344687" y="52985"/>
                </a:lnTo>
                <a:lnTo>
                  <a:pt x="354743" y="58736"/>
                </a:lnTo>
                <a:lnTo>
                  <a:pt x="361226" y="67448"/>
                </a:lnTo>
                <a:lnTo>
                  <a:pt x="363523" y="78406"/>
                </a:lnTo>
                <a:lnTo>
                  <a:pt x="361392" y="88976"/>
                </a:lnTo>
                <a:lnTo>
                  <a:pt x="355254" y="97633"/>
                </a:lnTo>
                <a:lnTo>
                  <a:pt x="345491" y="103482"/>
                </a:lnTo>
                <a:lnTo>
                  <a:pt x="332487" y="105630"/>
                </a:lnTo>
                <a:lnTo>
                  <a:pt x="302813" y="105630"/>
                </a:lnTo>
                <a:lnTo>
                  <a:pt x="302813" y="132582"/>
                </a:lnTo>
                <a:lnTo>
                  <a:pt x="332487" y="132582"/>
                </a:lnTo>
                <a:lnTo>
                  <a:pt x="348592" y="134560"/>
                </a:lnTo>
                <a:lnTo>
                  <a:pt x="360665" y="140239"/>
                </a:lnTo>
                <a:lnTo>
                  <a:pt x="368245" y="149236"/>
                </a:lnTo>
                <a:lnTo>
                  <a:pt x="370874" y="161167"/>
                </a:lnTo>
                <a:lnTo>
                  <a:pt x="368211" y="173384"/>
                </a:lnTo>
                <a:lnTo>
                  <a:pt x="360597" y="182743"/>
                </a:lnTo>
                <a:lnTo>
                  <a:pt x="348592" y="188732"/>
                </a:lnTo>
                <a:lnTo>
                  <a:pt x="332759" y="190842"/>
                </a:lnTo>
                <a:lnTo>
                  <a:pt x="395411" y="190842"/>
                </a:lnTo>
                <a:lnTo>
                  <a:pt x="397728" y="188013"/>
                </a:lnTo>
                <a:lnTo>
                  <a:pt x="402726" y="165796"/>
                </a:lnTo>
                <a:lnTo>
                  <a:pt x="399651" y="148270"/>
                </a:lnTo>
                <a:lnTo>
                  <a:pt x="390781" y="134011"/>
                </a:lnTo>
                <a:lnTo>
                  <a:pt x="376654" y="123530"/>
                </a:lnTo>
                <a:lnTo>
                  <a:pt x="357806" y="117336"/>
                </a:lnTo>
                <a:lnTo>
                  <a:pt x="373451" y="111428"/>
                </a:lnTo>
                <a:lnTo>
                  <a:pt x="385574" y="101512"/>
                </a:lnTo>
                <a:lnTo>
                  <a:pt x="393410" y="88279"/>
                </a:lnTo>
                <a:lnTo>
                  <a:pt x="396192" y="72416"/>
                </a:lnTo>
                <a:lnTo>
                  <a:pt x="391487" y="51943"/>
                </a:lnTo>
                <a:lnTo>
                  <a:pt x="390645" y="50909"/>
                </a:lnTo>
                <a:close/>
              </a:path>
              <a:path w="403225" h="248284">
                <a:moveTo>
                  <a:pt x="332759" y="21507"/>
                </a:moveTo>
                <a:lnTo>
                  <a:pt x="305612" y="25820"/>
                </a:lnTo>
                <a:lnTo>
                  <a:pt x="283824" y="38045"/>
                </a:lnTo>
                <a:lnTo>
                  <a:pt x="268672" y="57111"/>
                </a:lnTo>
                <a:lnTo>
                  <a:pt x="261432" y="81945"/>
                </a:lnTo>
                <a:lnTo>
                  <a:pt x="295190" y="81945"/>
                </a:lnTo>
                <a:lnTo>
                  <a:pt x="299205" y="69171"/>
                </a:lnTo>
                <a:lnTo>
                  <a:pt x="307100" y="59383"/>
                </a:lnTo>
                <a:lnTo>
                  <a:pt x="318160" y="53117"/>
                </a:lnTo>
                <a:lnTo>
                  <a:pt x="331670" y="50909"/>
                </a:lnTo>
                <a:lnTo>
                  <a:pt x="390645" y="50909"/>
                </a:lnTo>
                <a:lnTo>
                  <a:pt x="378360" y="35834"/>
                </a:lnTo>
                <a:lnTo>
                  <a:pt x="358291" y="25288"/>
                </a:lnTo>
                <a:lnTo>
                  <a:pt x="332759" y="21507"/>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3" name="object 23"/>
          <p:cNvGrpSpPr/>
          <p:nvPr/>
        </p:nvGrpSpPr>
        <p:grpSpPr>
          <a:xfrm>
            <a:off x="10271882" y="5839962"/>
            <a:ext cx="784377" cy="784377"/>
            <a:chOff x="16938389" y="9630529"/>
            <a:chExt cx="1293495" cy="1293495"/>
          </a:xfrm>
        </p:grpSpPr>
        <p:sp>
          <p:nvSpPr>
            <p:cNvPr id="24" name="object 24"/>
            <p:cNvSpPr/>
            <p:nvPr/>
          </p:nvSpPr>
          <p:spPr>
            <a:xfrm>
              <a:off x="16938389" y="9630529"/>
              <a:ext cx="1293495" cy="1293495"/>
            </a:xfrm>
            <a:custGeom>
              <a:avLst/>
              <a:gdLst/>
              <a:ahLst/>
              <a:cxnLst/>
              <a:rect l="l" t="t" r="r" b="b"/>
              <a:pathLst>
                <a:path w="1293494" h="1293495">
                  <a:moveTo>
                    <a:pt x="968695" y="0"/>
                  </a:moveTo>
                  <a:lnTo>
                    <a:pt x="324597" y="0"/>
                  </a:lnTo>
                  <a:lnTo>
                    <a:pt x="276630" y="3519"/>
                  </a:lnTo>
                  <a:lnTo>
                    <a:pt x="230849" y="13743"/>
                  </a:lnTo>
                  <a:lnTo>
                    <a:pt x="187755" y="30168"/>
                  </a:lnTo>
                  <a:lnTo>
                    <a:pt x="147850" y="52294"/>
                  </a:lnTo>
                  <a:lnTo>
                    <a:pt x="111637" y="79618"/>
                  </a:lnTo>
                  <a:lnTo>
                    <a:pt x="79618" y="111637"/>
                  </a:lnTo>
                  <a:lnTo>
                    <a:pt x="52294" y="147850"/>
                  </a:lnTo>
                  <a:lnTo>
                    <a:pt x="30168" y="187755"/>
                  </a:lnTo>
                  <a:lnTo>
                    <a:pt x="13743" y="230849"/>
                  </a:lnTo>
                  <a:lnTo>
                    <a:pt x="3519" y="276630"/>
                  </a:lnTo>
                  <a:lnTo>
                    <a:pt x="0" y="324597"/>
                  </a:lnTo>
                  <a:lnTo>
                    <a:pt x="0" y="968695"/>
                  </a:lnTo>
                  <a:lnTo>
                    <a:pt x="3519" y="1016661"/>
                  </a:lnTo>
                  <a:lnTo>
                    <a:pt x="13743" y="1062443"/>
                  </a:lnTo>
                  <a:lnTo>
                    <a:pt x="30168" y="1105537"/>
                  </a:lnTo>
                  <a:lnTo>
                    <a:pt x="52294" y="1145442"/>
                  </a:lnTo>
                  <a:lnTo>
                    <a:pt x="79618" y="1181655"/>
                  </a:lnTo>
                  <a:lnTo>
                    <a:pt x="111637" y="1213674"/>
                  </a:lnTo>
                  <a:lnTo>
                    <a:pt x="147850" y="1240998"/>
                  </a:lnTo>
                  <a:lnTo>
                    <a:pt x="187755" y="1263123"/>
                  </a:lnTo>
                  <a:lnTo>
                    <a:pt x="230849" y="1279549"/>
                  </a:lnTo>
                  <a:lnTo>
                    <a:pt x="276630" y="1289773"/>
                  </a:lnTo>
                  <a:lnTo>
                    <a:pt x="324597" y="1293292"/>
                  </a:lnTo>
                  <a:lnTo>
                    <a:pt x="968695" y="1293292"/>
                  </a:lnTo>
                  <a:lnTo>
                    <a:pt x="1016661" y="1289773"/>
                  </a:lnTo>
                  <a:lnTo>
                    <a:pt x="1062443" y="1279549"/>
                  </a:lnTo>
                  <a:lnTo>
                    <a:pt x="1105537" y="1263123"/>
                  </a:lnTo>
                  <a:lnTo>
                    <a:pt x="1145442" y="1240998"/>
                  </a:lnTo>
                  <a:lnTo>
                    <a:pt x="1181655" y="1213674"/>
                  </a:lnTo>
                  <a:lnTo>
                    <a:pt x="1213674" y="1181655"/>
                  </a:lnTo>
                  <a:lnTo>
                    <a:pt x="1240998" y="1145442"/>
                  </a:lnTo>
                  <a:lnTo>
                    <a:pt x="1263123" y="1105537"/>
                  </a:lnTo>
                  <a:lnTo>
                    <a:pt x="1279549" y="1062443"/>
                  </a:lnTo>
                  <a:lnTo>
                    <a:pt x="1289773" y="1016661"/>
                  </a:lnTo>
                  <a:lnTo>
                    <a:pt x="1293292" y="968695"/>
                  </a:lnTo>
                  <a:lnTo>
                    <a:pt x="1293292" y="324597"/>
                  </a:lnTo>
                  <a:lnTo>
                    <a:pt x="1289773" y="276630"/>
                  </a:lnTo>
                  <a:lnTo>
                    <a:pt x="1279549" y="230849"/>
                  </a:lnTo>
                  <a:lnTo>
                    <a:pt x="1263123" y="187755"/>
                  </a:lnTo>
                  <a:lnTo>
                    <a:pt x="1240998" y="147850"/>
                  </a:lnTo>
                  <a:lnTo>
                    <a:pt x="1213674" y="111637"/>
                  </a:lnTo>
                  <a:lnTo>
                    <a:pt x="1181655" y="79618"/>
                  </a:lnTo>
                  <a:lnTo>
                    <a:pt x="1145442" y="52294"/>
                  </a:lnTo>
                  <a:lnTo>
                    <a:pt x="1105537" y="30168"/>
                  </a:lnTo>
                  <a:lnTo>
                    <a:pt x="1062443" y="13743"/>
                  </a:lnTo>
                  <a:lnTo>
                    <a:pt x="1016661" y="3519"/>
                  </a:lnTo>
                  <a:lnTo>
                    <a:pt x="968695" y="0"/>
                  </a:lnTo>
                  <a:close/>
                </a:path>
              </a:pathLst>
            </a:custGeom>
            <a:solidFill>
              <a:srgbClr val="000A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16938390" y="9630529"/>
              <a:ext cx="1293495" cy="1293495"/>
            </a:xfrm>
            <a:custGeom>
              <a:avLst/>
              <a:gdLst/>
              <a:ahLst/>
              <a:cxnLst/>
              <a:rect l="l" t="t" r="r" b="b"/>
              <a:pathLst>
                <a:path w="1293494" h="1293495">
                  <a:moveTo>
                    <a:pt x="324597" y="0"/>
                  </a:moveTo>
                  <a:lnTo>
                    <a:pt x="276630" y="3519"/>
                  </a:lnTo>
                  <a:lnTo>
                    <a:pt x="230849" y="13743"/>
                  </a:lnTo>
                  <a:lnTo>
                    <a:pt x="187755" y="30168"/>
                  </a:lnTo>
                  <a:lnTo>
                    <a:pt x="147850" y="52294"/>
                  </a:lnTo>
                  <a:lnTo>
                    <a:pt x="111637" y="79618"/>
                  </a:lnTo>
                  <a:lnTo>
                    <a:pt x="79618" y="111637"/>
                  </a:lnTo>
                  <a:lnTo>
                    <a:pt x="52294" y="147850"/>
                  </a:lnTo>
                  <a:lnTo>
                    <a:pt x="30168" y="187755"/>
                  </a:lnTo>
                  <a:lnTo>
                    <a:pt x="13743" y="230849"/>
                  </a:lnTo>
                  <a:lnTo>
                    <a:pt x="3519" y="276630"/>
                  </a:lnTo>
                  <a:lnTo>
                    <a:pt x="0" y="324597"/>
                  </a:lnTo>
                  <a:lnTo>
                    <a:pt x="0" y="968695"/>
                  </a:lnTo>
                  <a:lnTo>
                    <a:pt x="3519" y="1016661"/>
                  </a:lnTo>
                  <a:lnTo>
                    <a:pt x="13743" y="1062443"/>
                  </a:lnTo>
                  <a:lnTo>
                    <a:pt x="30168" y="1105537"/>
                  </a:lnTo>
                  <a:lnTo>
                    <a:pt x="52294" y="1145442"/>
                  </a:lnTo>
                  <a:lnTo>
                    <a:pt x="79618" y="1181655"/>
                  </a:lnTo>
                  <a:lnTo>
                    <a:pt x="111637" y="1213674"/>
                  </a:lnTo>
                  <a:lnTo>
                    <a:pt x="147850" y="1240998"/>
                  </a:lnTo>
                  <a:lnTo>
                    <a:pt x="187755" y="1263123"/>
                  </a:lnTo>
                  <a:lnTo>
                    <a:pt x="230849" y="1279549"/>
                  </a:lnTo>
                  <a:lnTo>
                    <a:pt x="276630" y="1289773"/>
                  </a:lnTo>
                  <a:lnTo>
                    <a:pt x="324597" y="1293292"/>
                  </a:lnTo>
                  <a:lnTo>
                    <a:pt x="324597" y="1282822"/>
                  </a:lnTo>
                  <a:lnTo>
                    <a:pt x="278178" y="1279416"/>
                  </a:lnTo>
                  <a:lnTo>
                    <a:pt x="233873" y="1269522"/>
                  </a:lnTo>
                  <a:lnTo>
                    <a:pt x="192169" y="1253626"/>
                  </a:lnTo>
                  <a:lnTo>
                    <a:pt x="153552" y="1232214"/>
                  </a:lnTo>
                  <a:lnTo>
                    <a:pt x="118507" y="1205772"/>
                  </a:lnTo>
                  <a:lnTo>
                    <a:pt x="87520" y="1174785"/>
                  </a:lnTo>
                  <a:lnTo>
                    <a:pt x="61078" y="1139740"/>
                  </a:lnTo>
                  <a:lnTo>
                    <a:pt x="39666" y="1101123"/>
                  </a:lnTo>
                  <a:lnTo>
                    <a:pt x="23770" y="1059419"/>
                  </a:lnTo>
                  <a:lnTo>
                    <a:pt x="13876" y="1015114"/>
                  </a:lnTo>
                  <a:lnTo>
                    <a:pt x="10470" y="968695"/>
                  </a:lnTo>
                  <a:lnTo>
                    <a:pt x="10470" y="324597"/>
                  </a:lnTo>
                  <a:lnTo>
                    <a:pt x="13876" y="278178"/>
                  </a:lnTo>
                  <a:lnTo>
                    <a:pt x="23770" y="233873"/>
                  </a:lnTo>
                  <a:lnTo>
                    <a:pt x="39666" y="192169"/>
                  </a:lnTo>
                  <a:lnTo>
                    <a:pt x="61078" y="153552"/>
                  </a:lnTo>
                  <a:lnTo>
                    <a:pt x="87520" y="118507"/>
                  </a:lnTo>
                  <a:lnTo>
                    <a:pt x="118507" y="87520"/>
                  </a:lnTo>
                  <a:lnTo>
                    <a:pt x="153552" y="61078"/>
                  </a:lnTo>
                  <a:lnTo>
                    <a:pt x="192169" y="39666"/>
                  </a:lnTo>
                  <a:lnTo>
                    <a:pt x="233873" y="23770"/>
                  </a:lnTo>
                  <a:lnTo>
                    <a:pt x="278177" y="13876"/>
                  </a:lnTo>
                  <a:lnTo>
                    <a:pt x="324597" y="10470"/>
                  </a:lnTo>
                  <a:lnTo>
                    <a:pt x="324597" y="0"/>
                  </a:lnTo>
                  <a:close/>
                </a:path>
                <a:path w="1293494" h="1293495">
                  <a:moveTo>
                    <a:pt x="968695" y="1282822"/>
                  </a:moveTo>
                  <a:lnTo>
                    <a:pt x="324597" y="1282822"/>
                  </a:lnTo>
                  <a:lnTo>
                    <a:pt x="324597" y="1293292"/>
                  </a:lnTo>
                  <a:lnTo>
                    <a:pt x="968695" y="1293292"/>
                  </a:lnTo>
                  <a:lnTo>
                    <a:pt x="968695" y="1282822"/>
                  </a:lnTo>
                  <a:close/>
                </a:path>
                <a:path w="1293494" h="1293495">
                  <a:moveTo>
                    <a:pt x="1293292" y="968695"/>
                  </a:moveTo>
                  <a:lnTo>
                    <a:pt x="1282821" y="968695"/>
                  </a:lnTo>
                  <a:lnTo>
                    <a:pt x="1279415" y="1015114"/>
                  </a:lnTo>
                  <a:lnTo>
                    <a:pt x="1269522" y="1059419"/>
                  </a:lnTo>
                  <a:lnTo>
                    <a:pt x="1253626" y="1101123"/>
                  </a:lnTo>
                  <a:lnTo>
                    <a:pt x="1232214" y="1139740"/>
                  </a:lnTo>
                  <a:lnTo>
                    <a:pt x="1205771" y="1174785"/>
                  </a:lnTo>
                  <a:lnTo>
                    <a:pt x="1174785" y="1205772"/>
                  </a:lnTo>
                  <a:lnTo>
                    <a:pt x="1139740" y="1232214"/>
                  </a:lnTo>
                  <a:lnTo>
                    <a:pt x="1101123" y="1253626"/>
                  </a:lnTo>
                  <a:lnTo>
                    <a:pt x="1059419" y="1269522"/>
                  </a:lnTo>
                  <a:lnTo>
                    <a:pt x="1015114" y="1279416"/>
                  </a:lnTo>
                  <a:lnTo>
                    <a:pt x="968695" y="1282822"/>
                  </a:lnTo>
                  <a:lnTo>
                    <a:pt x="968695" y="1293292"/>
                  </a:lnTo>
                  <a:lnTo>
                    <a:pt x="1016661" y="1289773"/>
                  </a:lnTo>
                  <a:lnTo>
                    <a:pt x="1062443" y="1279549"/>
                  </a:lnTo>
                  <a:lnTo>
                    <a:pt x="1105537" y="1263123"/>
                  </a:lnTo>
                  <a:lnTo>
                    <a:pt x="1145442" y="1240998"/>
                  </a:lnTo>
                  <a:lnTo>
                    <a:pt x="1181655" y="1213674"/>
                  </a:lnTo>
                  <a:lnTo>
                    <a:pt x="1213674" y="1181655"/>
                  </a:lnTo>
                  <a:lnTo>
                    <a:pt x="1240998" y="1145442"/>
                  </a:lnTo>
                  <a:lnTo>
                    <a:pt x="1263123" y="1105537"/>
                  </a:lnTo>
                  <a:lnTo>
                    <a:pt x="1279549" y="1062443"/>
                  </a:lnTo>
                  <a:lnTo>
                    <a:pt x="1289773" y="1016661"/>
                  </a:lnTo>
                  <a:lnTo>
                    <a:pt x="1293292" y="968695"/>
                  </a:lnTo>
                  <a:close/>
                </a:path>
                <a:path w="1293494" h="1293495">
                  <a:moveTo>
                    <a:pt x="968695" y="0"/>
                  </a:moveTo>
                  <a:lnTo>
                    <a:pt x="968695" y="10470"/>
                  </a:lnTo>
                  <a:lnTo>
                    <a:pt x="1015114" y="13876"/>
                  </a:lnTo>
                  <a:lnTo>
                    <a:pt x="1059419" y="23770"/>
                  </a:lnTo>
                  <a:lnTo>
                    <a:pt x="1101123" y="39666"/>
                  </a:lnTo>
                  <a:lnTo>
                    <a:pt x="1139740" y="61078"/>
                  </a:lnTo>
                  <a:lnTo>
                    <a:pt x="1174785" y="87520"/>
                  </a:lnTo>
                  <a:lnTo>
                    <a:pt x="1205771" y="118507"/>
                  </a:lnTo>
                  <a:lnTo>
                    <a:pt x="1232214" y="153552"/>
                  </a:lnTo>
                  <a:lnTo>
                    <a:pt x="1253626" y="192169"/>
                  </a:lnTo>
                  <a:lnTo>
                    <a:pt x="1269522" y="233873"/>
                  </a:lnTo>
                  <a:lnTo>
                    <a:pt x="1279415" y="278178"/>
                  </a:lnTo>
                  <a:lnTo>
                    <a:pt x="1282821" y="324597"/>
                  </a:lnTo>
                  <a:lnTo>
                    <a:pt x="1282821" y="968695"/>
                  </a:lnTo>
                  <a:lnTo>
                    <a:pt x="1293292" y="968695"/>
                  </a:lnTo>
                  <a:lnTo>
                    <a:pt x="1293292" y="324597"/>
                  </a:lnTo>
                  <a:lnTo>
                    <a:pt x="1289773" y="276630"/>
                  </a:lnTo>
                  <a:lnTo>
                    <a:pt x="1279549" y="230849"/>
                  </a:lnTo>
                  <a:lnTo>
                    <a:pt x="1263123" y="187755"/>
                  </a:lnTo>
                  <a:lnTo>
                    <a:pt x="1240998" y="147850"/>
                  </a:lnTo>
                  <a:lnTo>
                    <a:pt x="1213674" y="111637"/>
                  </a:lnTo>
                  <a:lnTo>
                    <a:pt x="1181655" y="79618"/>
                  </a:lnTo>
                  <a:lnTo>
                    <a:pt x="1145442" y="52294"/>
                  </a:lnTo>
                  <a:lnTo>
                    <a:pt x="1105537" y="30168"/>
                  </a:lnTo>
                  <a:lnTo>
                    <a:pt x="1062443" y="13743"/>
                  </a:lnTo>
                  <a:lnTo>
                    <a:pt x="1016661" y="3519"/>
                  </a:lnTo>
                  <a:lnTo>
                    <a:pt x="968695" y="0"/>
                  </a:lnTo>
                  <a:close/>
                </a:path>
                <a:path w="1293494" h="1293495">
                  <a:moveTo>
                    <a:pt x="968695" y="0"/>
                  </a:moveTo>
                  <a:lnTo>
                    <a:pt x="324597" y="0"/>
                  </a:lnTo>
                  <a:lnTo>
                    <a:pt x="324597" y="10470"/>
                  </a:lnTo>
                  <a:lnTo>
                    <a:pt x="968695" y="10470"/>
                  </a:lnTo>
                  <a:lnTo>
                    <a:pt x="968695" y="0"/>
                  </a:lnTo>
                  <a:close/>
                </a:path>
              </a:pathLst>
            </a:custGeom>
            <a:solidFill>
              <a:srgbClr val="FFFFFF">
                <a:alpha val="50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17267348" y="9961156"/>
              <a:ext cx="635635" cy="632460"/>
            </a:xfrm>
            <a:custGeom>
              <a:avLst/>
              <a:gdLst/>
              <a:ahLst/>
              <a:cxnLst/>
              <a:rect l="l" t="t" r="r" b="b"/>
              <a:pathLst>
                <a:path w="635634" h="632459">
                  <a:moveTo>
                    <a:pt x="317688" y="0"/>
                  </a:moveTo>
                  <a:lnTo>
                    <a:pt x="270742" y="3426"/>
                  </a:lnTo>
                  <a:lnTo>
                    <a:pt x="225935" y="13380"/>
                  </a:lnTo>
                  <a:lnTo>
                    <a:pt x="183759" y="29371"/>
                  </a:lnTo>
                  <a:lnTo>
                    <a:pt x="144703" y="50913"/>
                  </a:lnTo>
                  <a:lnTo>
                    <a:pt x="109261" y="77514"/>
                  </a:lnTo>
                  <a:lnTo>
                    <a:pt x="77923" y="108688"/>
                  </a:lnTo>
                  <a:lnTo>
                    <a:pt x="51181" y="143944"/>
                  </a:lnTo>
                  <a:lnTo>
                    <a:pt x="29526" y="182794"/>
                  </a:lnTo>
                  <a:lnTo>
                    <a:pt x="13450" y="224750"/>
                  </a:lnTo>
                  <a:lnTo>
                    <a:pt x="3444" y="269322"/>
                  </a:lnTo>
                  <a:lnTo>
                    <a:pt x="0" y="316021"/>
                  </a:lnTo>
                  <a:lnTo>
                    <a:pt x="3444" y="362720"/>
                  </a:lnTo>
                  <a:lnTo>
                    <a:pt x="13450" y="407292"/>
                  </a:lnTo>
                  <a:lnTo>
                    <a:pt x="29526" y="449248"/>
                  </a:lnTo>
                  <a:lnTo>
                    <a:pt x="51181" y="488098"/>
                  </a:lnTo>
                  <a:lnTo>
                    <a:pt x="77923" y="523354"/>
                  </a:lnTo>
                  <a:lnTo>
                    <a:pt x="109261" y="554528"/>
                  </a:lnTo>
                  <a:lnTo>
                    <a:pt x="144703" y="581129"/>
                  </a:lnTo>
                  <a:lnTo>
                    <a:pt x="183759" y="602671"/>
                  </a:lnTo>
                  <a:lnTo>
                    <a:pt x="225935" y="618662"/>
                  </a:lnTo>
                  <a:lnTo>
                    <a:pt x="270742" y="628616"/>
                  </a:lnTo>
                  <a:lnTo>
                    <a:pt x="317688" y="632042"/>
                  </a:lnTo>
                  <a:lnTo>
                    <a:pt x="364634" y="628616"/>
                  </a:lnTo>
                  <a:lnTo>
                    <a:pt x="409441" y="618662"/>
                  </a:lnTo>
                  <a:lnTo>
                    <a:pt x="451618" y="602671"/>
                  </a:lnTo>
                  <a:lnTo>
                    <a:pt x="490673" y="581129"/>
                  </a:lnTo>
                  <a:lnTo>
                    <a:pt x="526115" y="554528"/>
                  </a:lnTo>
                  <a:lnTo>
                    <a:pt x="557453" y="523354"/>
                  </a:lnTo>
                  <a:lnTo>
                    <a:pt x="584195" y="488098"/>
                  </a:lnTo>
                  <a:lnTo>
                    <a:pt x="599020" y="461500"/>
                  </a:lnTo>
                  <a:lnTo>
                    <a:pt x="174774" y="461500"/>
                  </a:lnTo>
                  <a:lnTo>
                    <a:pt x="165438" y="459916"/>
                  </a:lnTo>
                  <a:lnTo>
                    <a:pt x="93205" y="218420"/>
                  </a:lnTo>
                  <a:lnTo>
                    <a:pt x="92781" y="210888"/>
                  </a:lnTo>
                  <a:lnTo>
                    <a:pt x="95014" y="204122"/>
                  </a:lnTo>
                  <a:lnTo>
                    <a:pt x="99653" y="199242"/>
                  </a:lnTo>
                  <a:lnTo>
                    <a:pt x="106449" y="197366"/>
                  </a:lnTo>
                  <a:lnTo>
                    <a:pt x="245307" y="197366"/>
                  </a:lnTo>
                  <a:lnTo>
                    <a:pt x="254120" y="190330"/>
                  </a:lnTo>
                  <a:lnTo>
                    <a:pt x="263276" y="181688"/>
                  </a:lnTo>
                  <a:lnTo>
                    <a:pt x="271627" y="172301"/>
                  </a:lnTo>
                  <a:lnTo>
                    <a:pt x="278667" y="162518"/>
                  </a:lnTo>
                  <a:lnTo>
                    <a:pt x="285898" y="153588"/>
                  </a:lnTo>
                  <a:lnTo>
                    <a:pt x="294978" y="146723"/>
                  </a:lnTo>
                  <a:lnTo>
                    <a:pt x="305535" y="142316"/>
                  </a:lnTo>
                  <a:lnTo>
                    <a:pt x="317197" y="140760"/>
                  </a:lnTo>
                  <a:lnTo>
                    <a:pt x="581780" y="140760"/>
                  </a:lnTo>
                  <a:lnTo>
                    <a:pt x="557453" y="108688"/>
                  </a:lnTo>
                  <a:lnTo>
                    <a:pt x="526115" y="77514"/>
                  </a:lnTo>
                  <a:lnTo>
                    <a:pt x="490673" y="50913"/>
                  </a:lnTo>
                  <a:lnTo>
                    <a:pt x="451618" y="29371"/>
                  </a:lnTo>
                  <a:lnTo>
                    <a:pt x="409441" y="13380"/>
                  </a:lnTo>
                  <a:lnTo>
                    <a:pt x="364634" y="3426"/>
                  </a:lnTo>
                  <a:lnTo>
                    <a:pt x="317688" y="0"/>
                  </a:lnTo>
                  <a:close/>
                </a:path>
                <a:path w="635634" h="632459">
                  <a:moveTo>
                    <a:pt x="611442" y="197388"/>
                  </a:moveTo>
                  <a:lnTo>
                    <a:pt x="528460" y="197388"/>
                  </a:lnTo>
                  <a:lnTo>
                    <a:pt x="535107" y="199216"/>
                  </a:lnTo>
                  <a:lnTo>
                    <a:pt x="539652" y="203975"/>
                  </a:lnTo>
                  <a:lnTo>
                    <a:pt x="541715" y="210194"/>
                  </a:lnTo>
                  <a:lnTo>
                    <a:pt x="541824" y="210888"/>
                  </a:lnTo>
                  <a:lnTo>
                    <a:pt x="541425" y="217929"/>
                  </a:lnTo>
                  <a:lnTo>
                    <a:pt x="487118" y="440019"/>
                  </a:lnTo>
                  <a:lnTo>
                    <a:pt x="483356" y="448700"/>
                  </a:lnTo>
                  <a:lnTo>
                    <a:pt x="477120" y="455492"/>
                  </a:lnTo>
                  <a:lnTo>
                    <a:pt x="469024" y="459919"/>
                  </a:lnTo>
                  <a:lnTo>
                    <a:pt x="459685" y="461500"/>
                  </a:lnTo>
                  <a:lnTo>
                    <a:pt x="599020" y="461500"/>
                  </a:lnTo>
                  <a:lnTo>
                    <a:pt x="605850" y="449248"/>
                  </a:lnTo>
                  <a:lnTo>
                    <a:pt x="621926" y="407292"/>
                  </a:lnTo>
                  <a:lnTo>
                    <a:pt x="631932" y="362720"/>
                  </a:lnTo>
                  <a:lnTo>
                    <a:pt x="635374" y="315978"/>
                  </a:lnTo>
                  <a:lnTo>
                    <a:pt x="631932" y="269322"/>
                  </a:lnTo>
                  <a:lnTo>
                    <a:pt x="621926" y="224750"/>
                  </a:lnTo>
                  <a:lnTo>
                    <a:pt x="611442" y="197388"/>
                  </a:lnTo>
                  <a:close/>
                </a:path>
                <a:path w="635634" h="632459">
                  <a:moveTo>
                    <a:pt x="245307" y="197366"/>
                  </a:moveTo>
                  <a:lnTo>
                    <a:pt x="106449" y="197366"/>
                  </a:lnTo>
                  <a:lnTo>
                    <a:pt x="118112" y="198922"/>
                  </a:lnTo>
                  <a:lnTo>
                    <a:pt x="128700" y="203350"/>
                  </a:lnTo>
                  <a:lnTo>
                    <a:pt x="137775" y="210215"/>
                  </a:lnTo>
                  <a:lnTo>
                    <a:pt x="145017" y="219146"/>
                  </a:lnTo>
                  <a:lnTo>
                    <a:pt x="152069" y="228929"/>
                  </a:lnTo>
                  <a:lnTo>
                    <a:pt x="160423" y="238316"/>
                  </a:lnTo>
                  <a:lnTo>
                    <a:pt x="169578" y="246957"/>
                  </a:lnTo>
                  <a:lnTo>
                    <a:pt x="179026" y="254506"/>
                  </a:lnTo>
                  <a:lnTo>
                    <a:pt x="187166" y="262101"/>
                  </a:lnTo>
                  <a:lnTo>
                    <a:pt x="193408" y="271508"/>
                  </a:lnTo>
                  <a:lnTo>
                    <a:pt x="197406" y="282366"/>
                  </a:lnTo>
                  <a:lnTo>
                    <a:pt x="198817" y="294308"/>
                  </a:lnTo>
                  <a:lnTo>
                    <a:pt x="199732" y="308630"/>
                  </a:lnTo>
                  <a:lnTo>
                    <a:pt x="203108" y="322619"/>
                  </a:lnTo>
                  <a:lnTo>
                    <a:pt x="209881" y="333385"/>
                  </a:lnTo>
                  <a:lnTo>
                    <a:pt x="220989" y="338060"/>
                  </a:lnTo>
                  <a:lnTo>
                    <a:pt x="221440" y="338103"/>
                  </a:lnTo>
                  <a:lnTo>
                    <a:pt x="222342" y="338103"/>
                  </a:lnTo>
                  <a:lnTo>
                    <a:pt x="272715" y="315978"/>
                  </a:lnTo>
                  <a:lnTo>
                    <a:pt x="287747" y="293454"/>
                  </a:lnTo>
                  <a:lnTo>
                    <a:pt x="279311" y="286151"/>
                  </a:lnTo>
                  <a:lnTo>
                    <a:pt x="271025" y="286151"/>
                  </a:lnTo>
                  <a:lnTo>
                    <a:pt x="253052" y="282343"/>
                  </a:lnTo>
                  <a:lnTo>
                    <a:pt x="238376" y="271957"/>
                  </a:lnTo>
                  <a:lnTo>
                    <a:pt x="228481" y="256550"/>
                  </a:lnTo>
                  <a:lnTo>
                    <a:pt x="224853" y="237680"/>
                  </a:lnTo>
                  <a:lnTo>
                    <a:pt x="226264" y="225738"/>
                  </a:lnTo>
                  <a:lnTo>
                    <a:pt x="230267" y="214881"/>
                  </a:lnTo>
                  <a:lnTo>
                    <a:pt x="236517" y="205473"/>
                  </a:lnTo>
                  <a:lnTo>
                    <a:pt x="244665" y="197879"/>
                  </a:lnTo>
                  <a:lnTo>
                    <a:pt x="245307" y="197366"/>
                  </a:lnTo>
                  <a:close/>
                </a:path>
                <a:path w="635634" h="632459">
                  <a:moveTo>
                    <a:pt x="581780" y="140760"/>
                  </a:moveTo>
                  <a:lnTo>
                    <a:pt x="317197" y="140760"/>
                  </a:lnTo>
                  <a:lnTo>
                    <a:pt x="328860" y="142316"/>
                  </a:lnTo>
                  <a:lnTo>
                    <a:pt x="339419" y="146723"/>
                  </a:lnTo>
                  <a:lnTo>
                    <a:pt x="348506" y="153588"/>
                  </a:lnTo>
                  <a:lnTo>
                    <a:pt x="355749" y="162518"/>
                  </a:lnTo>
                  <a:lnTo>
                    <a:pt x="362797" y="172301"/>
                  </a:lnTo>
                  <a:lnTo>
                    <a:pt x="371148" y="181688"/>
                  </a:lnTo>
                  <a:lnTo>
                    <a:pt x="380299" y="190330"/>
                  </a:lnTo>
                  <a:lnTo>
                    <a:pt x="389750" y="197879"/>
                  </a:lnTo>
                  <a:lnTo>
                    <a:pt x="397899" y="205473"/>
                  </a:lnTo>
                  <a:lnTo>
                    <a:pt x="404148" y="214881"/>
                  </a:lnTo>
                  <a:lnTo>
                    <a:pt x="408152" y="225738"/>
                  </a:lnTo>
                  <a:lnTo>
                    <a:pt x="409563" y="237680"/>
                  </a:lnTo>
                  <a:lnTo>
                    <a:pt x="405935" y="256550"/>
                  </a:lnTo>
                  <a:lnTo>
                    <a:pt x="396040" y="271957"/>
                  </a:lnTo>
                  <a:lnTo>
                    <a:pt x="381363" y="282343"/>
                  </a:lnTo>
                  <a:lnTo>
                    <a:pt x="363391" y="286151"/>
                  </a:lnTo>
                  <a:lnTo>
                    <a:pt x="355084" y="286151"/>
                  </a:lnTo>
                  <a:lnTo>
                    <a:pt x="346605" y="293496"/>
                  </a:lnTo>
                  <a:lnTo>
                    <a:pt x="376042" y="327797"/>
                  </a:lnTo>
                  <a:lnTo>
                    <a:pt x="412033" y="338103"/>
                  </a:lnTo>
                  <a:lnTo>
                    <a:pt x="413341" y="338081"/>
                  </a:lnTo>
                  <a:lnTo>
                    <a:pt x="436094" y="294308"/>
                  </a:lnTo>
                  <a:lnTo>
                    <a:pt x="437514" y="282343"/>
                  </a:lnTo>
                  <a:lnTo>
                    <a:pt x="441523" y="271487"/>
                  </a:lnTo>
                  <a:lnTo>
                    <a:pt x="447781" y="262079"/>
                  </a:lnTo>
                  <a:lnTo>
                    <a:pt x="455934" y="254485"/>
                  </a:lnTo>
                  <a:lnTo>
                    <a:pt x="465384" y="246936"/>
                  </a:lnTo>
                  <a:lnTo>
                    <a:pt x="474536" y="238294"/>
                  </a:lnTo>
                  <a:lnTo>
                    <a:pt x="482884" y="228908"/>
                  </a:lnTo>
                  <a:lnTo>
                    <a:pt x="489925" y="219125"/>
                  </a:lnTo>
                  <a:lnTo>
                    <a:pt x="497183" y="210194"/>
                  </a:lnTo>
                  <a:lnTo>
                    <a:pt x="506246" y="203350"/>
                  </a:lnTo>
                  <a:lnTo>
                    <a:pt x="516807" y="198944"/>
                  </a:lnTo>
                  <a:lnTo>
                    <a:pt x="528460" y="197388"/>
                  </a:lnTo>
                  <a:lnTo>
                    <a:pt x="611442" y="197388"/>
                  </a:lnTo>
                  <a:lnTo>
                    <a:pt x="605850" y="182794"/>
                  </a:lnTo>
                  <a:lnTo>
                    <a:pt x="584195" y="143944"/>
                  </a:lnTo>
                  <a:lnTo>
                    <a:pt x="581780" y="140760"/>
                  </a:lnTo>
                  <a:close/>
                </a:path>
                <a:path w="635634" h="632459">
                  <a:moveTo>
                    <a:pt x="541382" y="217908"/>
                  </a:move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ject 20"/>
          <p:cNvPicPr/>
          <p:nvPr/>
        </p:nvPicPr>
        <p:blipFill>
          <a:blip r:embed="rId2" cstate="print"/>
          <a:stretch>
            <a:fillRect/>
          </a:stretch>
        </p:blipFill>
        <p:spPr>
          <a:xfrm>
            <a:off x="11194692" y="5860639"/>
            <a:ext cx="742897" cy="742897"/>
          </a:xfrm>
          <a:prstGeom prst="rect">
            <a:avLst/>
          </a:prstGeom>
        </p:spPr>
      </p:pic>
      <p:sp>
        <p:nvSpPr>
          <p:cNvPr id="21" name="object 21"/>
          <p:cNvSpPr/>
          <p:nvPr/>
        </p:nvSpPr>
        <p:spPr>
          <a:xfrm>
            <a:off x="780230" y="490025"/>
            <a:ext cx="1297283" cy="178285"/>
          </a:xfrm>
          <a:custGeom>
            <a:avLst/>
            <a:gdLst/>
            <a:ahLst/>
            <a:cxnLst/>
            <a:rect l="l" t="t" r="r" b="b"/>
            <a:pathLst>
              <a:path w="2139315" h="294005">
                <a:moveTo>
                  <a:pt x="35119" y="48459"/>
                </a:moveTo>
                <a:lnTo>
                  <a:pt x="0" y="48459"/>
                </a:lnTo>
                <a:lnTo>
                  <a:pt x="74050" y="239029"/>
                </a:lnTo>
                <a:lnTo>
                  <a:pt x="108352" y="239029"/>
                </a:lnTo>
                <a:lnTo>
                  <a:pt x="125191" y="194381"/>
                </a:lnTo>
                <a:lnTo>
                  <a:pt x="91201" y="194381"/>
                </a:lnTo>
                <a:lnTo>
                  <a:pt x="35119" y="48459"/>
                </a:lnTo>
                <a:close/>
              </a:path>
              <a:path w="2139315" h="294005">
                <a:moveTo>
                  <a:pt x="180224" y="48459"/>
                </a:moveTo>
                <a:lnTo>
                  <a:pt x="145377" y="48459"/>
                </a:lnTo>
                <a:lnTo>
                  <a:pt x="91201" y="194381"/>
                </a:lnTo>
                <a:lnTo>
                  <a:pt x="125191" y="194381"/>
                </a:lnTo>
                <a:lnTo>
                  <a:pt x="180224" y="48459"/>
                </a:lnTo>
                <a:close/>
              </a:path>
              <a:path w="2139315" h="294005">
                <a:moveTo>
                  <a:pt x="317565" y="0"/>
                </a:moveTo>
                <a:lnTo>
                  <a:pt x="241064" y="62343"/>
                </a:lnTo>
                <a:lnTo>
                  <a:pt x="258488" y="81945"/>
                </a:lnTo>
                <a:lnTo>
                  <a:pt x="335260" y="19329"/>
                </a:lnTo>
                <a:lnTo>
                  <a:pt x="317565" y="0"/>
                </a:lnTo>
                <a:close/>
              </a:path>
              <a:path w="2139315" h="294005">
                <a:moveTo>
                  <a:pt x="222007" y="94740"/>
                </a:moveTo>
                <a:lnTo>
                  <a:pt x="187432" y="94740"/>
                </a:lnTo>
                <a:lnTo>
                  <a:pt x="244603" y="239029"/>
                </a:lnTo>
                <a:lnTo>
                  <a:pt x="250593" y="239029"/>
                </a:lnTo>
                <a:lnTo>
                  <a:pt x="244876" y="254274"/>
                </a:lnTo>
                <a:lnTo>
                  <a:pt x="242153" y="261897"/>
                </a:lnTo>
                <a:lnTo>
                  <a:pt x="235619" y="266253"/>
                </a:lnTo>
                <a:lnTo>
                  <a:pt x="197505" y="266253"/>
                </a:lnTo>
                <a:lnTo>
                  <a:pt x="197505" y="293477"/>
                </a:lnTo>
                <a:lnTo>
                  <a:pt x="223641" y="293477"/>
                </a:lnTo>
                <a:lnTo>
                  <a:pt x="242506" y="291559"/>
                </a:lnTo>
                <a:lnTo>
                  <a:pt x="256957" y="285889"/>
                </a:lnTo>
                <a:lnTo>
                  <a:pt x="267476" y="276594"/>
                </a:lnTo>
                <a:lnTo>
                  <a:pt x="274550" y="263803"/>
                </a:lnTo>
                <a:lnTo>
                  <a:pt x="296728" y="204182"/>
                </a:lnTo>
                <a:lnTo>
                  <a:pt x="263388" y="204182"/>
                </a:lnTo>
                <a:lnTo>
                  <a:pt x="222007" y="94740"/>
                </a:lnTo>
                <a:close/>
              </a:path>
              <a:path w="2139315" h="294005">
                <a:moveTo>
                  <a:pt x="337438" y="94740"/>
                </a:moveTo>
                <a:lnTo>
                  <a:pt x="303952" y="94740"/>
                </a:lnTo>
                <a:lnTo>
                  <a:pt x="263388" y="204182"/>
                </a:lnTo>
                <a:lnTo>
                  <a:pt x="296728" y="204182"/>
                </a:lnTo>
                <a:lnTo>
                  <a:pt x="337438" y="94740"/>
                </a:lnTo>
                <a:close/>
              </a:path>
              <a:path w="2139315" h="294005">
                <a:moveTo>
                  <a:pt x="390022" y="34847"/>
                </a:moveTo>
                <a:lnTo>
                  <a:pt x="357897" y="34847"/>
                </a:lnTo>
                <a:lnTo>
                  <a:pt x="357897" y="239029"/>
                </a:lnTo>
                <a:lnTo>
                  <a:pt x="390022" y="239029"/>
                </a:lnTo>
                <a:lnTo>
                  <a:pt x="390022" y="151639"/>
                </a:lnTo>
                <a:lnTo>
                  <a:pt x="392731" y="138524"/>
                </a:lnTo>
                <a:lnTo>
                  <a:pt x="400061" y="127988"/>
                </a:lnTo>
                <a:lnTo>
                  <a:pt x="411423" y="120973"/>
                </a:lnTo>
                <a:lnTo>
                  <a:pt x="426230" y="118425"/>
                </a:lnTo>
                <a:lnTo>
                  <a:pt x="480598" y="118425"/>
                </a:lnTo>
                <a:lnTo>
                  <a:pt x="475575" y="110258"/>
                </a:lnTo>
                <a:lnTo>
                  <a:pt x="390022" y="110258"/>
                </a:lnTo>
                <a:lnTo>
                  <a:pt x="390022" y="34847"/>
                </a:lnTo>
                <a:close/>
              </a:path>
              <a:path w="2139315" h="294005">
                <a:moveTo>
                  <a:pt x="480598" y="118425"/>
                </a:moveTo>
                <a:lnTo>
                  <a:pt x="426230" y="118425"/>
                </a:lnTo>
                <a:lnTo>
                  <a:pt x="437805" y="120335"/>
                </a:lnTo>
                <a:lnTo>
                  <a:pt x="446546" y="125742"/>
                </a:lnTo>
                <a:lnTo>
                  <a:pt x="452072" y="134160"/>
                </a:lnTo>
                <a:lnTo>
                  <a:pt x="453999" y="145105"/>
                </a:lnTo>
                <a:lnTo>
                  <a:pt x="453999" y="239029"/>
                </a:lnTo>
                <a:lnTo>
                  <a:pt x="486123" y="239029"/>
                </a:lnTo>
                <a:lnTo>
                  <a:pt x="486123" y="143472"/>
                </a:lnTo>
                <a:lnTo>
                  <a:pt x="482495" y="121509"/>
                </a:lnTo>
                <a:lnTo>
                  <a:pt x="480598" y="118425"/>
                </a:lnTo>
                <a:close/>
              </a:path>
              <a:path w="2139315" h="294005">
                <a:moveTo>
                  <a:pt x="435214" y="90384"/>
                </a:moveTo>
                <a:lnTo>
                  <a:pt x="421606" y="91805"/>
                </a:lnTo>
                <a:lnTo>
                  <a:pt x="409249" y="95829"/>
                </a:lnTo>
                <a:lnTo>
                  <a:pt x="398576" y="102099"/>
                </a:lnTo>
                <a:lnTo>
                  <a:pt x="390022" y="110258"/>
                </a:lnTo>
                <a:lnTo>
                  <a:pt x="475575" y="110258"/>
                </a:lnTo>
                <a:lnTo>
                  <a:pt x="472205" y="104779"/>
                </a:lnTo>
                <a:lnTo>
                  <a:pt x="456147" y="94123"/>
                </a:lnTo>
                <a:lnTo>
                  <a:pt x="435214" y="90384"/>
                </a:lnTo>
                <a:close/>
              </a:path>
              <a:path w="2139315" h="294005">
                <a:moveTo>
                  <a:pt x="583297" y="90384"/>
                </a:moveTo>
                <a:lnTo>
                  <a:pt x="553925" y="95502"/>
                </a:lnTo>
                <a:lnTo>
                  <a:pt x="530448" y="110292"/>
                </a:lnTo>
                <a:lnTo>
                  <a:pt x="514883" y="133913"/>
                </a:lnTo>
                <a:lnTo>
                  <a:pt x="509247" y="165523"/>
                </a:lnTo>
                <a:lnTo>
                  <a:pt x="514233" y="196482"/>
                </a:lnTo>
                <a:lnTo>
                  <a:pt x="528712" y="221061"/>
                </a:lnTo>
                <a:lnTo>
                  <a:pt x="551972" y="237268"/>
                </a:lnTo>
                <a:lnTo>
                  <a:pt x="583297" y="243113"/>
                </a:lnTo>
                <a:lnTo>
                  <a:pt x="612972" y="237842"/>
                </a:lnTo>
                <a:lnTo>
                  <a:pt x="636317" y="222592"/>
                </a:lnTo>
                <a:lnTo>
                  <a:pt x="640687" y="215616"/>
                </a:lnTo>
                <a:lnTo>
                  <a:pt x="583297" y="215616"/>
                </a:lnTo>
                <a:lnTo>
                  <a:pt x="566839" y="212230"/>
                </a:lnTo>
                <a:lnTo>
                  <a:pt x="553725" y="202412"/>
                </a:lnTo>
                <a:lnTo>
                  <a:pt x="545051" y="186673"/>
                </a:lnTo>
                <a:lnTo>
                  <a:pt x="541916" y="165523"/>
                </a:lnTo>
                <a:lnTo>
                  <a:pt x="544860" y="146020"/>
                </a:lnTo>
                <a:lnTo>
                  <a:pt x="553214" y="130982"/>
                </a:lnTo>
                <a:lnTo>
                  <a:pt x="566265" y="121305"/>
                </a:lnTo>
                <a:lnTo>
                  <a:pt x="583297" y="117881"/>
                </a:lnTo>
                <a:lnTo>
                  <a:pt x="641192" y="117881"/>
                </a:lnTo>
                <a:lnTo>
                  <a:pt x="637644" y="112028"/>
                </a:lnTo>
                <a:lnTo>
                  <a:pt x="614465" y="96152"/>
                </a:lnTo>
                <a:lnTo>
                  <a:pt x="583297" y="90384"/>
                </a:lnTo>
                <a:close/>
              </a:path>
              <a:path w="2139315" h="294005">
                <a:moveTo>
                  <a:pt x="641192" y="117881"/>
                </a:moveTo>
                <a:lnTo>
                  <a:pt x="583297" y="117881"/>
                </a:lnTo>
                <a:lnTo>
                  <a:pt x="600287" y="121305"/>
                </a:lnTo>
                <a:lnTo>
                  <a:pt x="613244" y="130982"/>
                </a:lnTo>
                <a:lnTo>
                  <a:pt x="621505" y="146020"/>
                </a:lnTo>
                <a:lnTo>
                  <a:pt x="624406" y="165523"/>
                </a:lnTo>
                <a:lnTo>
                  <a:pt x="621620" y="185525"/>
                </a:lnTo>
                <a:lnTo>
                  <a:pt x="613550" y="201391"/>
                </a:lnTo>
                <a:lnTo>
                  <a:pt x="600631" y="211847"/>
                </a:lnTo>
                <a:lnTo>
                  <a:pt x="583297" y="215616"/>
                </a:lnTo>
                <a:lnTo>
                  <a:pt x="640687" y="215616"/>
                </a:lnTo>
                <a:lnTo>
                  <a:pt x="651596" y="198205"/>
                </a:lnTo>
                <a:lnTo>
                  <a:pt x="657075" y="165523"/>
                </a:lnTo>
                <a:lnTo>
                  <a:pt x="652094" y="135866"/>
                </a:lnTo>
                <a:lnTo>
                  <a:pt x="641192" y="117881"/>
                </a:lnTo>
                <a:close/>
              </a:path>
              <a:path w="2139315" h="294005">
                <a:moveTo>
                  <a:pt x="740496" y="90384"/>
                </a:moveTo>
                <a:lnTo>
                  <a:pt x="714008" y="95931"/>
                </a:lnTo>
                <a:lnTo>
                  <a:pt x="693160" y="111483"/>
                </a:lnTo>
                <a:lnTo>
                  <a:pt x="679510" y="135406"/>
                </a:lnTo>
                <a:lnTo>
                  <a:pt x="674657" y="165795"/>
                </a:lnTo>
                <a:lnTo>
                  <a:pt x="674657" y="166340"/>
                </a:lnTo>
                <a:lnTo>
                  <a:pt x="679603" y="197286"/>
                </a:lnTo>
                <a:lnTo>
                  <a:pt x="693500" y="221639"/>
                </a:lnTo>
                <a:lnTo>
                  <a:pt x="714697" y="237468"/>
                </a:lnTo>
                <a:lnTo>
                  <a:pt x="741585" y="243113"/>
                </a:lnTo>
                <a:lnTo>
                  <a:pt x="758056" y="241041"/>
                </a:lnTo>
                <a:lnTo>
                  <a:pt x="772076" y="235115"/>
                </a:lnTo>
                <a:lnTo>
                  <a:pt x="783238" y="225770"/>
                </a:lnTo>
                <a:lnTo>
                  <a:pt x="789565" y="215888"/>
                </a:lnTo>
                <a:lnTo>
                  <a:pt x="747575" y="215888"/>
                </a:lnTo>
                <a:lnTo>
                  <a:pt x="731329" y="212243"/>
                </a:lnTo>
                <a:lnTo>
                  <a:pt x="718683" y="202038"/>
                </a:lnTo>
                <a:lnTo>
                  <a:pt x="710477" y="186371"/>
                </a:lnTo>
                <a:lnTo>
                  <a:pt x="707555" y="166340"/>
                </a:lnTo>
                <a:lnTo>
                  <a:pt x="710524" y="146509"/>
                </a:lnTo>
                <a:lnTo>
                  <a:pt x="718853" y="131016"/>
                </a:lnTo>
                <a:lnTo>
                  <a:pt x="731674" y="120935"/>
                </a:lnTo>
                <a:lnTo>
                  <a:pt x="748119" y="117336"/>
                </a:lnTo>
                <a:lnTo>
                  <a:pt x="819991" y="117336"/>
                </a:lnTo>
                <a:lnTo>
                  <a:pt x="819991" y="112436"/>
                </a:lnTo>
                <a:lnTo>
                  <a:pt x="787867" y="112436"/>
                </a:lnTo>
                <a:lnTo>
                  <a:pt x="779087" y="103248"/>
                </a:lnTo>
                <a:lnTo>
                  <a:pt x="768061" y="96305"/>
                </a:lnTo>
                <a:lnTo>
                  <a:pt x="755095" y="91916"/>
                </a:lnTo>
                <a:lnTo>
                  <a:pt x="740496" y="90384"/>
                </a:lnTo>
                <a:close/>
              </a:path>
              <a:path w="2139315" h="294005">
                <a:moveTo>
                  <a:pt x="819991" y="213438"/>
                </a:moveTo>
                <a:lnTo>
                  <a:pt x="791133" y="213438"/>
                </a:lnTo>
                <a:lnTo>
                  <a:pt x="794128" y="239029"/>
                </a:lnTo>
                <a:lnTo>
                  <a:pt x="819991" y="239029"/>
                </a:lnTo>
                <a:lnTo>
                  <a:pt x="819991" y="213438"/>
                </a:lnTo>
                <a:close/>
              </a:path>
              <a:path w="2139315" h="294005">
                <a:moveTo>
                  <a:pt x="819991" y="117336"/>
                </a:moveTo>
                <a:lnTo>
                  <a:pt x="748119" y="117336"/>
                </a:lnTo>
                <a:lnTo>
                  <a:pt x="764207" y="120888"/>
                </a:lnTo>
                <a:lnTo>
                  <a:pt x="776773" y="130846"/>
                </a:lnTo>
                <a:lnTo>
                  <a:pt x="784948" y="146164"/>
                </a:lnTo>
                <a:lnTo>
                  <a:pt x="787867" y="165795"/>
                </a:lnTo>
                <a:lnTo>
                  <a:pt x="784902" y="186027"/>
                </a:lnTo>
                <a:lnTo>
                  <a:pt x="776603" y="201868"/>
                </a:lnTo>
                <a:lnTo>
                  <a:pt x="763862" y="212196"/>
                </a:lnTo>
                <a:lnTo>
                  <a:pt x="747575" y="215888"/>
                </a:lnTo>
                <a:lnTo>
                  <a:pt x="789565" y="215888"/>
                </a:lnTo>
                <a:lnTo>
                  <a:pt x="791133" y="213438"/>
                </a:lnTo>
                <a:lnTo>
                  <a:pt x="819991" y="213438"/>
                </a:lnTo>
                <a:lnTo>
                  <a:pt x="819991" y="117336"/>
                </a:lnTo>
                <a:close/>
              </a:path>
              <a:path w="2139315" h="294005">
                <a:moveTo>
                  <a:pt x="819991" y="34847"/>
                </a:moveTo>
                <a:lnTo>
                  <a:pt x="787867" y="34847"/>
                </a:lnTo>
                <a:lnTo>
                  <a:pt x="787867" y="112436"/>
                </a:lnTo>
                <a:lnTo>
                  <a:pt x="819991" y="112436"/>
                </a:lnTo>
                <a:lnTo>
                  <a:pt x="819991" y="34847"/>
                </a:lnTo>
                <a:close/>
              </a:path>
              <a:path w="2139315" h="294005">
                <a:moveTo>
                  <a:pt x="874965" y="94740"/>
                </a:moveTo>
                <a:lnTo>
                  <a:pt x="840390" y="94740"/>
                </a:lnTo>
                <a:lnTo>
                  <a:pt x="897561" y="239029"/>
                </a:lnTo>
                <a:lnTo>
                  <a:pt x="903551" y="239029"/>
                </a:lnTo>
                <a:lnTo>
                  <a:pt x="897834" y="254274"/>
                </a:lnTo>
                <a:lnTo>
                  <a:pt x="895111" y="261897"/>
                </a:lnTo>
                <a:lnTo>
                  <a:pt x="888577" y="266253"/>
                </a:lnTo>
                <a:lnTo>
                  <a:pt x="850463" y="266253"/>
                </a:lnTo>
                <a:lnTo>
                  <a:pt x="850463" y="293477"/>
                </a:lnTo>
                <a:lnTo>
                  <a:pt x="876599" y="293477"/>
                </a:lnTo>
                <a:lnTo>
                  <a:pt x="895464" y="291559"/>
                </a:lnTo>
                <a:lnTo>
                  <a:pt x="909914" y="285889"/>
                </a:lnTo>
                <a:lnTo>
                  <a:pt x="920434" y="276594"/>
                </a:lnTo>
                <a:lnTo>
                  <a:pt x="927508" y="263803"/>
                </a:lnTo>
                <a:lnTo>
                  <a:pt x="949686" y="204182"/>
                </a:lnTo>
                <a:lnTo>
                  <a:pt x="916346" y="204182"/>
                </a:lnTo>
                <a:lnTo>
                  <a:pt x="874965" y="94740"/>
                </a:lnTo>
                <a:close/>
              </a:path>
              <a:path w="2139315" h="294005">
                <a:moveTo>
                  <a:pt x="990396" y="94740"/>
                </a:moveTo>
                <a:lnTo>
                  <a:pt x="956910" y="94740"/>
                </a:lnTo>
                <a:lnTo>
                  <a:pt x="916346" y="204182"/>
                </a:lnTo>
                <a:lnTo>
                  <a:pt x="949686" y="204182"/>
                </a:lnTo>
                <a:lnTo>
                  <a:pt x="990396" y="94740"/>
                </a:lnTo>
                <a:close/>
              </a:path>
              <a:path w="2139315" h="294005">
                <a:moveTo>
                  <a:pt x="1186590" y="116792"/>
                </a:moveTo>
                <a:lnTo>
                  <a:pt x="1132758" y="116792"/>
                </a:lnTo>
                <a:lnTo>
                  <a:pt x="1145166" y="118459"/>
                </a:lnTo>
                <a:lnTo>
                  <a:pt x="1154435" y="123189"/>
                </a:lnTo>
                <a:lnTo>
                  <a:pt x="1160284" y="130574"/>
                </a:lnTo>
                <a:lnTo>
                  <a:pt x="1162433" y="140205"/>
                </a:lnTo>
                <a:lnTo>
                  <a:pt x="1159425" y="146981"/>
                </a:lnTo>
                <a:lnTo>
                  <a:pt x="1151441" y="150924"/>
                </a:lnTo>
                <a:lnTo>
                  <a:pt x="1139424" y="153183"/>
                </a:lnTo>
                <a:lnTo>
                  <a:pt x="1124319" y="154906"/>
                </a:lnTo>
                <a:lnTo>
                  <a:pt x="1102871" y="158428"/>
                </a:lnTo>
                <a:lnTo>
                  <a:pt x="1083006" y="165523"/>
                </a:lnTo>
                <a:lnTo>
                  <a:pt x="1068347" y="178336"/>
                </a:lnTo>
                <a:lnTo>
                  <a:pt x="1062519" y="199009"/>
                </a:lnTo>
                <a:lnTo>
                  <a:pt x="1066284" y="217101"/>
                </a:lnTo>
                <a:lnTo>
                  <a:pt x="1077323" y="230623"/>
                </a:lnTo>
                <a:lnTo>
                  <a:pt x="1094640" y="239093"/>
                </a:lnTo>
                <a:lnTo>
                  <a:pt x="1117240" y="242024"/>
                </a:lnTo>
                <a:lnTo>
                  <a:pt x="1134004" y="240335"/>
                </a:lnTo>
                <a:lnTo>
                  <a:pt x="1147629" y="235456"/>
                </a:lnTo>
                <a:lnTo>
                  <a:pt x="1158243" y="227667"/>
                </a:lnTo>
                <a:lnTo>
                  <a:pt x="1165972" y="217249"/>
                </a:lnTo>
                <a:lnTo>
                  <a:pt x="1208714" y="217249"/>
                </a:lnTo>
                <a:lnTo>
                  <a:pt x="1208714" y="216705"/>
                </a:lnTo>
                <a:lnTo>
                  <a:pt x="1123774" y="216705"/>
                </a:lnTo>
                <a:lnTo>
                  <a:pt x="1111340" y="215361"/>
                </a:lnTo>
                <a:lnTo>
                  <a:pt x="1102301" y="211464"/>
                </a:lnTo>
                <a:lnTo>
                  <a:pt x="1096784" y="205220"/>
                </a:lnTo>
                <a:lnTo>
                  <a:pt x="1094916" y="196831"/>
                </a:lnTo>
                <a:lnTo>
                  <a:pt x="1097537" y="187600"/>
                </a:lnTo>
                <a:lnTo>
                  <a:pt x="1104649" y="181994"/>
                </a:lnTo>
                <a:lnTo>
                  <a:pt x="1115130" y="178838"/>
                </a:lnTo>
                <a:lnTo>
                  <a:pt x="1138926" y="175426"/>
                </a:lnTo>
                <a:lnTo>
                  <a:pt x="1148820" y="173282"/>
                </a:lnTo>
                <a:lnTo>
                  <a:pt x="1156877" y="169913"/>
                </a:lnTo>
                <a:lnTo>
                  <a:pt x="1162433" y="164707"/>
                </a:lnTo>
                <a:lnTo>
                  <a:pt x="1193740" y="164707"/>
                </a:lnTo>
                <a:lnTo>
                  <a:pt x="1193689" y="142110"/>
                </a:lnTo>
                <a:lnTo>
                  <a:pt x="1189772" y="121280"/>
                </a:lnTo>
                <a:lnTo>
                  <a:pt x="1186590" y="116792"/>
                </a:lnTo>
                <a:close/>
              </a:path>
              <a:path w="2139315" h="294005">
                <a:moveTo>
                  <a:pt x="1208714" y="217249"/>
                </a:moveTo>
                <a:lnTo>
                  <a:pt x="1165972" y="217249"/>
                </a:lnTo>
                <a:lnTo>
                  <a:pt x="1166244" y="218883"/>
                </a:lnTo>
                <a:lnTo>
                  <a:pt x="1193468" y="239029"/>
                </a:lnTo>
                <a:lnTo>
                  <a:pt x="1208714" y="239029"/>
                </a:lnTo>
                <a:lnTo>
                  <a:pt x="1208714" y="217249"/>
                </a:lnTo>
                <a:close/>
              </a:path>
              <a:path w="2139315" h="294005">
                <a:moveTo>
                  <a:pt x="1193740" y="164707"/>
                </a:moveTo>
                <a:lnTo>
                  <a:pt x="1162433" y="164707"/>
                </a:lnTo>
                <a:lnTo>
                  <a:pt x="1162433" y="184853"/>
                </a:lnTo>
                <a:lnTo>
                  <a:pt x="1159493" y="197984"/>
                </a:lnTo>
                <a:lnTo>
                  <a:pt x="1151373" y="208027"/>
                </a:lnTo>
                <a:lnTo>
                  <a:pt x="1139117" y="214446"/>
                </a:lnTo>
                <a:lnTo>
                  <a:pt x="1123774" y="216705"/>
                </a:lnTo>
                <a:lnTo>
                  <a:pt x="1208714" y="216705"/>
                </a:lnTo>
                <a:lnTo>
                  <a:pt x="1208714" y="213983"/>
                </a:lnTo>
                <a:lnTo>
                  <a:pt x="1195918" y="213983"/>
                </a:lnTo>
                <a:lnTo>
                  <a:pt x="1193740" y="211805"/>
                </a:lnTo>
                <a:lnTo>
                  <a:pt x="1193740" y="164707"/>
                </a:lnTo>
                <a:close/>
              </a:path>
              <a:path w="2139315" h="294005">
                <a:moveTo>
                  <a:pt x="1133303" y="90384"/>
                </a:moveTo>
                <a:lnTo>
                  <a:pt x="1107431" y="94183"/>
                </a:lnTo>
                <a:lnTo>
                  <a:pt x="1086681" y="104813"/>
                </a:lnTo>
                <a:lnTo>
                  <a:pt x="1072354" y="121165"/>
                </a:lnTo>
                <a:lnTo>
                  <a:pt x="1065786" y="142110"/>
                </a:lnTo>
                <a:lnTo>
                  <a:pt x="1098183" y="142110"/>
                </a:lnTo>
                <a:lnTo>
                  <a:pt x="1101710" y="131837"/>
                </a:lnTo>
                <a:lnTo>
                  <a:pt x="1109039" y="123836"/>
                </a:lnTo>
                <a:lnTo>
                  <a:pt x="1119584" y="118642"/>
                </a:lnTo>
                <a:lnTo>
                  <a:pt x="1132758" y="116792"/>
                </a:lnTo>
                <a:lnTo>
                  <a:pt x="1186590" y="116792"/>
                </a:lnTo>
                <a:lnTo>
                  <a:pt x="1178121" y="104847"/>
                </a:lnTo>
                <a:lnTo>
                  <a:pt x="1159141" y="94179"/>
                </a:lnTo>
                <a:lnTo>
                  <a:pt x="1133303" y="90384"/>
                </a:lnTo>
                <a:close/>
              </a:path>
              <a:path w="2139315" h="294005">
                <a:moveTo>
                  <a:pt x="1256048" y="94740"/>
                </a:moveTo>
                <a:lnTo>
                  <a:pt x="1230185" y="94740"/>
                </a:lnTo>
                <a:lnTo>
                  <a:pt x="1230185" y="293477"/>
                </a:lnTo>
                <a:lnTo>
                  <a:pt x="1262582" y="293477"/>
                </a:lnTo>
                <a:lnTo>
                  <a:pt x="1262582" y="218883"/>
                </a:lnTo>
                <a:lnTo>
                  <a:pt x="1358812" y="218883"/>
                </a:lnTo>
                <a:lnTo>
                  <a:pt x="1360468" y="215888"/>
                </a:lnTo>
                <a:lnTo>
                  <a:pt x="1303146" y="215888"/>
                </a:lnTo>
                <a:lnTo>
                  <a:pt x="1286701" y="212149"/>
                </a:lnTo>
                <a:lnTo>
                  <a:pt x="1273880" y="201698"/>
                </a:lnTo>
                <a:lnTo>
                  <a:pt x="1265551" y="185682"/>
                </a:lnTo>
                <a:lnTo>
                  <a:pt x="1262582" y="165251"/>
                </a:lnTo>
                <a:lnTo>
                  <a:pt x="1265547" y="145977"/>
                </a:lnTo>
                <a:lnTo>
                  <a:pt x="1273846" y="130914"/>
                </a:lnTo>
                <a:lnTo>
                  <a:pt x="1286586" y="121109"/>
                </a:lnTo>
                <a:lnTo>
                  <a:pt x="1299074" y="118425"/>
                </a:lnTo>
                <a:lnTo>
                  <a:pt x="1259315" y="118425"/>
                </a:lnTo>
                <a:lnTo>
                  <a:pt x="1256048" y="94740"/>
                </a:lnTo>
                <a:close/>
              </a:path>
              <a:path w="2139315" h="294005">
                <a:moveTo>
                  <a:pt x="1358812" y="218883"/>
                </a:moveTo>
                <a:lnTo>
                  <a:pt x="1262582" y="218883"/>
                </a:lnTo>
                <a:lnTo>
                  <a:pt x="1271251" y="228986"/>
                </a:lnTo>
                <a:lnTo>
                  <a:pt x="1282319" y="236613"/>
                </a:lnTo>
                <a:lnTo>
                  <a:pt x="1295430" y="241432"/>
                </a:lnTo>
                <a:lnTo>
                  <a:pt x="1310224" y="243113"/>
                </a:lnTo>
                <a:lnTo>
                  <a:pt x="1336628" y="237468"/>
                </a:lnTo>
                <a:lnTo>
                  <a:pt x="1357288" y="221639"/>
                </a:lnTo>
                <a:lnTo>
                  <a:pt x="1358812" y="218883"/>
                </a:lnTo>
                <a:close/>
              </a:path>
              <a:path w="2139315" h="294005">
                <a:moveTo>
                  <a:pt x="1360762" y="117608"/>
                </a:moveTo>
                <a:lnTo>
                  <a:pt x="1302874" y="117608"/>
                </a:lnTo>
                <a:lnTo>
                  <a:pt x="1319076" y="121160"/>
                </a:lnTo>
                <a:lnTo>
                  <a:pt x="1331629" y="131119"/>
                </a:lnTo>
                <a:lnTo>
                  <a:pt x="1339741" y="146436"/>
                </a:lnTo>
                <a:lnTo>
                  <a:pt x="1342621" y="166068"/>
                </a:lnTo>
                <a:lnTo>
                  <a:pt x="1339746" y="186256"/>
                </a:lnTo>
                <a:lnTo>
                  <a:pt x="1331663" y="202004"/>
                </a:lnTo>
                <a:lnTo>
                  <a:pt x="1319191" y="212238"/>
                </a:lnTo>
                <a:lnTo>
                  <a:pt x="1303146" y="215888"/>
                </a:lnTo>
                <a:lnTo>
                  <a:pt x="1360468" y="215888"/>
                </a:lnTo>
                <a:lnTo>
                  <a:pt x="1370752" y="197286"/>
                </a:lnTo>
                <a:lnTo>
                  <a:pt x="1375563" y="166068"/>
                </a:lnTo>
                <a:lnTo>
                  <a:pt x="1370756" y="135406"/>
                </a:lnTo>
                <a:lnTo>
                  <a:pt x="1360762" y="117608"/>
                </a:lnTo>
                <a:close/>
              </a:path>
              <a:path w="2139315" h="294005">
                <a:moveTo>
                  <a:pt x="1310497" y="90384"/>
                </a:moveTo>
                <a:lnTo>
                  <a:pt x="1294192" y="92392"/>
                </a:lnTo>
                <a:lnTo>
                  <a:pt x="1279903" y="98075"/>
                </a:lnTo>
                <a:lnTo>
                  <a:pt x="1268116" y="106923"/>
                </a:lnTo>
                <a:lnTo>
                  <a:pt x="1259315" y="118425"/>
                </a:lnTo>
                <a:lnTo>
                  <a:pt x="1299074" y="118425"/>
                </a:lnTo>
                <a:lnTo>
                  <a:pt x="1302874" y="117608"/>
                </a:lnTo>
                <a:lnTo>
                  <a:pt x="1360762" y="117608"/>
                </a:lnTo>
                <a:lnTo>
                  <a:pt x="1357322" y="111483"/>
                </a:lnTo>
                <a:lnTo>
                  <a:pt x="1336742" y="95931"/>
                </a:lnTo>
                <a:lnTo>
                  <a:pt x="1310497" y="90384"/>
                </a:lnTo>
                <a:close/>
              </a:path>
              <a:path w="2139315" h="294005">
                <a:moveTo>
                  <a:pt x="1433265" y="34847"/>
                </a:moveTo>
                <a:lnTo>
                  <a:pt x="1401141" y="34847"/>
                </a:lnTo>
                <a:lnTo>
                  <a:pt x="1401141" y="239029"/>
                </a:lnTo>
                <a:lnTo>
                  <a:pt x="1433265" y="239029"/>
                </a:lnTo>
                <a:lnTo>
                  <a:pt x="1433265" y="34847"/>
                </a:lnTo>
                <a:close/>
              </a:path>
              <a:path w="2139315" h="294005">
                <a:moveTo>
                  <a:pt x="1482592" y="33758"/>
                </a:moveTo>
                <a:lnTo>
                  <a:pt x="1474421" y="35344"/>
                </a:lnTo>
                <a:lnTo>
                  <a:pt x="1467857" y="39713"/>
                </a:lnTo>
                <a:lnTo>
                  <a:pt x="1463489" y="46277"/>
                </a:lnTo>
                <a:lnTo>
                  <a:pt x="1461902" y="54448"/>
                </a:lnTo>
                <a:lnTo>
                  <a:pt x="1463489" y="62662"/>
                </a:lnTo>
                <a:lnTo>
                  <a:pt x="1467857" y="69319"/>
                </a:lnTo>
                <a:lnTo>
                  <a:pt x="1474421" y="73782"/>
                </a:lnTo>
                <a:lnTo>
                  <a:pt x="1482592" y="75411"/>
                </a:lnTo>
                <a:lnTo>
                  <a:pt x="1490879" y="73782"/>
                </a:lnTo>
                <a:lnTo>
                  <a:pt x="1497430" y="69319"/>
                </a:lnTo>
                <a:lnTo>
                  <a:pt x="1501735" y="62662"/>
                </a:lnTo>
                <a:lnTo>
                  <a:pt x="1503283" y="54448"/>
                </a:lnTo>
                <a:lnTo>
                  <a:pt x="1501735" y="46277"/>
                </a:lnTo>
                <a:lnTo>
                  <a:pt x="1497430" y="39713"/>
                </a:lnTo>
                <a:lnTo>
                  <a:pt x="1490879" y="35344"/>
                </a:lnTo>
                <a:lnTo>
                  <a:pt x="1482592" y="33758"/>
                </a:lnTo>
                <a:close/>
              </a:path>
              <a:path w="2139315" h="294005">
                <a:moveTo>
                  <a:pt x="1498655" y="94740"/>
                </a:moveTo>
                <a:lnTo>
                  <a:pt x="1466530" y="94740"/>
                </a:lnTo>
                <a:lnTo>
                  <a:pt x="1466530" y="239029"/>
                </a:lnTo>
                <a:lnTo>
                  <a:pt x="1498655" y="239029"/>
                </a:lnTo>
                <a:lnTo>
                  <a:pt x="1498655" y="94740"/>
                </a:lnTo>
                <a:close/>
              </a:path>
              <a:path w="2139315" h="294005">
                <a:moveTo>
                  <a:pt x="1564070" y="34847"/>
                </a:moveTo>
                <a:lnTo>
                  <a:pt x="1531945" y="34847"/>
                </a:lnTo>
                <a:lnTo>
                  <a:pt x="1531945" y="239029"/>
                </a:lnTo>
                <a:lnTo>
                  <a:pt x="1564070" y="239029"/>
                </a:lnTo>
                <a:lnTo>
                  <a:pt x="1564070" y="195198"/>
                </a:lnTo>
                <a:lnTo>
                  <a:pt x="1590205" y="169062"/>
                </a:lnTo>
                <a:lnTo>
                  <a:pt x="1626885" y="169062"/>
                </a:lnTo>
                <a:lnTo>
                  <a:pt x="1619357" y="157356"/>
                </a:lnTo>
                <a:lnTo>
                  <a:pt x="1564070" y="157356"/>
                </a:lnTo>
                <a:lnTo>
                  <a:pt x="1564070" y="34847"/>
                </a:lnTo>
                <a:close/>
              </a:path>
              <a:path w="2139315" h="294005">
                <a:moveTo>
                  <a:pt x="1626885" y="169062"/>
                </a:moveTo>
                <a:lnTo>
                  <a:pt x="1590205" y="169062"/>
                </a:lnTo>
                <a:lnTo>
                  <a:pt x="1634581" y="239029"/>
                </a:lnTo>
                <a:lnTo>
                  <a:pt x="1671878" y="239029"/>
                </a:lnTo>
                <a:lnTo>
                  <a:pt x="1626885" y="169062"/>
                </a:lnTo>
                <a:close/>
              </a:path>
              <a:path w="2139315" h="294005">
                <a:moveTo>
                  <a:pt x="1664800" y="94740"/>
                </a:moveTo>
                <a:lnTo>
                  <a:pt x="1625597" y="94740"/>
                </a:lnTo>
                <a:lnTo>
                  <a:pt x="1564070" y="157356"/>
                </a:lnTo>
                <a:lnTo>
                  <a:pt x="1619357" y="157356"/>
                </a:lnTo>
                <a:lnTo>
                  <a:pt x="1612529" y="146738"/>
                </a:lnTo>
                <a:lnTo>
                  <a:pt x="1664800" y="94740"/>
                </a:lnTo>
                <a:close/>
              </a:path>
              <a:path w="2139315" h="294005">
                <a:moveTo>
                  <a:pt x="1802593" y="116792"/>
                </a:moveTo>
                <a:lnTo>
                  <a:pt x="1748761" y="116792"/>
                </a:lnTo>
                <a:lnTo>
                  <a:pt x="1761169" y="118459"/>
                </a:lnTo>
                <a:lnTo>
                  <a:pt x="1770438" y="123189"/>
                </a:lnTo>
                <a:lnTo>
                  <a:pt x="1776287" y="130574"/>
                </a:lnTo>
                <a:lnTo>
                  <a:pt x="1778435" y="140205"/>
                </a:lnTo>
                <a:lnTo>
                  <a:pt x="1775428" y="146981"/>
                </a:lnTo>
                <a:lnTo>
                  <a:pt x="1767444" y="150924"/>
                </a:lnTo>
                <a:lnTo>
                  <a:pt x="1755427" y="153183"/>
                </a:lnTo>
                <a:lnTo>
                  <a:pt x="1740321" y="154906"/>
                </a:lnTo>
                <a:lnTo>
                  <a:pt x="1718874" y="158428"/>
                </a:lnTo>
                <a:lnTo>
                  <a:pt x="1699009" y="165523"/>
                </a:lnTo>
                <a:lnTo>
                  <a:pt x="1684350" y="178336"/>
                </a:lnTo>
                <a:lnTo>
                  <a:pt x="1678522" y="199009"/>
                </a:lnTo>
                <a:lnTo>
                  <a:pt x="1682287" y="217101"/>
                </a:lnTo>
                <a:lnTo>
                  <a:pt x="1693326" y="230623"/>
                </a:lnTo>
                <a:lnTo>
                  <a:pt x="1710643" y="239093"/>
                </a:lnTo>
                <a:lnTo>
                  <a:pt x="1733243" y="242024"/>
                </a:lnTo>
                <a:lnTo>
                  <a:pt x="1750007" y="240335"/>
                </a:lnTo>
                <a:lnTo>
                  <a:pt x="1763632" y="235456"/>
                </a:lnTo>
                <a:lnTo>
                  <a:pt x="1774246" y="227667"/>
                </a:lnTo>
                <a:lnTo>
                  <a:pt x="1781975" y="217249"/>
                </a:lnTo>
                <a:lnTo>
                  <a:pt x="1824717" y="217249"/>
                </a:lnTo>
                <a:lnTo>
                  <a:pt x="1824717" y="216705"/>
                </a:lnTo>
                <a:lnTo>
                  <a:pt x="1739777" y="216705"/>
                </a:lnTo>
                <a:lnTo>
                  <a:pt x="1727343" y="215361"/>
                </a:lnTo>
                <a:lnTo>
                  <a:pt x="1718304" y="211464"/>
                </a:lnTo>
                <a:lnTo>
                  <a:pt x="1712787" y="205220"/>
                </a:lnTo>
                <a:lnTo>
                  <a:pt x="1710919" y="196831"/>
                </a:lnTo>
                <a:lnTo>
                  <a:pt x="1713540" y="187600"/>
                </a:lnTo>
                <a:lnTo>
                  <a:pt x="1720652" y="181994"/>
                </a:lnTo>
                <a:lnTo>
                  <a:pt x="1731133" y="178838"/>
                </a:lnTo>
                <a:lnTo>
                  <a:pt x="1754929" y="175426"/>
                </a:lnTo>
                <a:lnTo>
                  <a:pt x="1764823" y="173282"/>
                </a:lnTo>
                <a:lnTo>
                  <a:pt x="1772880" y="169913"/>
                </a:lnTo>
                <a:lnTo>
                  <a:pt x="1778435" y="164707"/>
                </a:lnTo>
                <a:lnTo>
                  <a:pt x="1809743" y="164707"/>
                </a:lnTo>
                <a:lnTo>
                  <a:pt x="1809692" y="142110"/>
                </a:lnTo>
                <a:lnTo>
                  <a:pt x="1805775" y="121280"/>
                </a:lnTo>
                <a:lnTo>
                  <a:pt x="1802593" y="116792"/>
                </a:lnTo>
                <a:close/>
              </a:path>
              <a:path w="2139315" h="294005">
                <a:moveTo>
                  <a:pt x="1824717" y="217249"/>
                </a:moveTo>
                <a:lnTo>
                  <a:pt x="1781975" y="217249"/>
                </a:lnTo>
                <a:lnTo>
                  <a:pt x="1782247" y="218883"/>
                </a:lnTo>
                <a:lnTo>
                  <a:pt x="1809471" y="239029"/>
                </a:lnTo>
                <a:lnTo>
                  <a:pt x="1824717" y="239029"/>
                </a:lnTo>
                <a:lnTo>
                  <a:pt x="1824717" y="217249"/>
                </a:lnTo>
                <a:close/>
              </a:path>
              <a:path w="2139315" h="294005">
                <a:moveTo>
                  <a:pt x="1809743" y="164707"/>
                </a:moveTo>
                <a:lnTo>
                  <a:pt x="1778435" y="164707"/>
                </a:lnTo>
                <a:lnTo>
                  <a:pt x="1778435" y="184853"/>
                </a:lnTo>
                <a:lnTo>
                  <a:pt x="1775496" y="197984"/>
                </a:lnTo>
                <a:lnTo>
                  <a:pt x="1767376" y="208027"/>
                </a:lnTo>
                <a:lnTo>
                  <a:pt x="1755120" y="214446"/>
                </a:lnTo>
                <a:lnTo>
                  <a:pt x="1739777" y="216705"/>
                </a:lnTo>
                <a:lnTo>
                  <a:pt x="1824717" y="216705"/>
                </a:lnTo>
                <a:lnTo>
                  <a:pt x="1824717" y="213983"/>
                </a:lnTo>
                <a:lnTo>
                  <a:pt x="1811922" y="213983"/>
                </a:lnTo>
                <a:lnTo>
                  <a:pt x="1809743" y="211805"/>
                </a:lnTo>
                <a:lnTo>
                  <a:pt x="1809743" y="164707"/>
                </a:lnTo>
                <a:close/>
              </a:path>
              <a:path w="2139315" h="294005">
                <a:moveTo>
                  <a:pt x="1749306" y="90384"/>
                </a:moveTo>
                <a:lnTo>
                  <a:pt x="1723434" y="94183"/>
                </a:lnTo>
                <a:lnTo>
                  <a:pt x="1702684" y="104813"/>
                </a:lnTo>
                <a:lnTo>
                  <a:pt x="1688357" y="121165"/>
                </a:lnTo>
                <a:lnTo>
                  <a:pt x="1681789" y="142110"/>
                </a:lnTo>
                <a:lnTo>
                  <a:pt x="1714186" y="142110"/>
                </a:lnTo>
                <a:lnTo>
                  <a:pt x="1717713" y="131837"/>
                </a:lnTo>
                <a:lnTo>
                  <a:pt x="1725042" y="123836"/>
                </a:lnTo>
                <a:lnTo>
                  <a:pt x="1735587" y="118642"/>
                </a:lnTo>
                <a:lnTo>
                  <a:pt x="1748761" y="116792"/>
                </a:lnTo>
                <a:lnTo>
                  <a:pt x="1802593" y="116792"/>
                </a:lnTo>
                <a:lnTo>
                  <a:pt x="1794124" y="104847"/>
                </a:lnTo>
                <a:lnTo>
                  <a:pt x="1775144" y="94179"/>
                </a:lnTo>
                <a:lnTo>
                  <a:pt x="1749306" y="90384"/>
                </a:lnTo>
                <a:close/>
              </a:path>
              <a:path w="2139315" h="294005">
                <a:moveTo>
                  <a:pt x="1912071" y="90384"/>
                </a:moveTo>
                <a:lnTo>
                  <a:pt x="1882856" y="95506"/>
                </a:lnTo>
                <a:lnTo>
                  <a:pt x="1859460" y="110326"/>
                </a:lnTo>
                <a:lnTo>
                  <a:pt x="1843925" y="134028"/>
                </a:lnTo>
                <a:lnTo>
                  <a:pt x="1838293" y="165795"/>
                </a:lnTo>
                <a:lnTo>
                  <a:pt x="1843325" y="196253"/>
                </a:lnTo>
                <a:lnTo>
                  <a:pt x="1857928" y="220789"/>
                </a:lnTo>
                <a:lnTo>
                  <a:pt x="1881362" y="237157"/>
                </a:lnTo>
                <a:lnTo>
                  <a:pt x="1912887" y="243113"/>
                </a:lnTo>
                <a:lnTo>
                  <a:pt x="1939180" y="238871"/>
                </a:lnTo>
                <a:lnTo>
                  <a:pt x="1959883" y="226744"/>
                </a:lnTo>
                <a:lnTo>
                  <a:pt x="1968159" y="215616"/>
                </a:lnTo>
                <a:lnTo>
                  <a:pt x="1912887" y="215616"/>
                </a:lnTo>
                <a:lnTo>
                  <a:pt x="1896230" y="212272"/>
                </a:lnTo>
                <a:lnTo>
                  <a:pt x="1882941" y="202548"/>
                </a:lnTo>
                <a:lnTo>
                  <a:pt x="1874144" y="186903"/>
                </a:lnTo>
                <a:lnTo>
                  <a:pt x="1870962" y="165795"/>
                </a:lnTo>
                <a:lnTo>
                  <a:pt x="1873897" y="145905"/>
                </a:lnTo>
                <a:lnTo>
                  <a:pt x="1882192" y="130812"/>
                </a:lnTo>
                <a:lnTo>
                  <a:pt x="1895081" y="121233"/>
                </a:lnTo>
                <a:lnTo>
                  <a:pt x="1911799" y="117881"/>
                </a:lnTo>
                <a:lnTo>
                  <a:pt x="1968487" y="117881"/>
                </a:lnTo>
                <a:lnTo>
                  <a:pt x="1960292" y="106991"/>
                </a:lnTo>
                <a:lnTo>
                  <a:pt x="1939104" y="94732"/>
                </a:lnTo>
                <a:lnTo>
                  <a:pt x="1912071" y="90384"/>
                </a:lnTo>
                <a:close/>
              </a:path>
              <a:path w="2139315" h="294005">
                <a:moveTo>
                  <a:pt x="1980948" y="182402"/>
                </a:moveTo>
                <a:lnTo>
                  <a:pt x="1949368" y="182402"/>
                </a:lnTo>
                <a:lnTo>
                  <a:pt x="1945046" y="196321"/>
                </a:lnTo>
                <a:lnTo>
                  <a:pt x="1937253" y="206768"/>
                </a:lnTo>
                <a:lnTo>
                  <a:pt x="1926397" y="213336"/>
                </a:lnTo>
                <a:lnTo>
                  <a:pt x="1912887" y="215616"/>
                </a:lnTo>
                <a:lnTo>
                  <a:pt x="1968159" y="215616"/>
                </a:lnTo>
                <a:lnTo>
                  <a:pt x="1974104" y="207623"/>
                </a:lnTo>
                <a:lnTo>
                  <a:pt x="1980948" y="182402"/>
                </a:lnTo>
                <a:close/>
              </a:path>
              <a:path w="2139315" h="294005">
                <a:moveTo>
                  <a:pt x="1968487" y="117881"/>
                </a:moveTo>
                <a:lnTo>
                  <a:pt x="1911799" y="117881"/>
                </a:lnTo>
                <a:lnTo>
                  <a:pt x="1925862" y="120191"/>
                </a:lnTo>
                <a:lnTo>
                  <a:pt x="1937117" y="126763"/>
                </a:lnTo>
                <a:lnTo>
                  <a:pt x="1945106" y="137061"/>
                </a:lnTo>
                <a:lnTo>
                  <a:pt x="1949368" y="150550"/>
                </a:lnTo>
                <a:lnTo>
                  <a:pt x="1980948" y="150550"/>
                </a:lnTo>
                <a:lnTo>
                  <a:pt x="1974589" y="125988"/>
                </a:lnTo>
                <a:lnTo>
                  <a:pt x="1968487" y="117881"/>
                </a:lnTo>
                <a:close/>
              </a:path>
              <a:path w="2139315" h="294005">
                <a:moveTo>
                  <a:pt x="2069942" y="90384"/>
                </a:moveTo>
                <a:lnTo>
                  <a:pt x="2041756" y="95723"/>
                </a:lnTo>
                <a:lnTo>
                  <a:pt x="2019032" y="111041"/>
                </a:lnTo>
                <a:lnTo>
                  <a:pt x="2003863" y="135292"/>
                </a:lnTo>
                <a:lnTo>
                  <a:pt x="1998342" y="167429"/>
                </a:lnTo>
                <a:lnTo>
                  <a:pt x="2003753" y="197861"/>
                </a:lnTo>
                <a:lnTo>
                  <a:pt x="2018964" y="221810"/>
                </a:lnTo>
                <a:lnTo>
                  <a:pt x="2042445" y="237489"/>
                </a:lnTo>
                <a:lnTo>
                  <a:pt x="2072664" y="243113"/>
                </a:lnTo>
                <a:lnTo>
                  <a:pt x="2096239" y="239692"/>
                </a:lnTo>
                <a:lnTo>
                  <a:pt x="2115474" y="229841"/>
                </a:lnTo>
                <a:lnTo>
                  <a:pt x="2128147" y="215888"/>
                </a:lnTo>
                <a:lnTo>
                  <a:pt x="2072936" y="215888"/>
                </a:lnTo>
                <a:lnTo>
                  <a:pt x="2056270" y="212813"/>
                </a:lnTo>
                <a:lnTo>
                  <a:pt x="2043330" y="204148"/>
                </a:lnTo>
                <a:lnTo>
                  <a:pt x="2034576" y="190736"/>
                </a:lnTo>
                <a:lnTo>
                  <a:pt x="2030467" y="173418"/>
                </a:lnTo>
                <a:lnTo>
                  <a:pt x="2138819" y="173418"/>
                </a:lnTo>
                <a:lnTo>
                  <a:pt x="2138819" y="165795"/>
                </a:lnTo>
                <a:lnTo>
                  <a:pt x="2136273" y="150822"/>
                </a:lnTo>
                <a:lnTo>
                  <a:pt x="2031828" y="150822"/>
                </a:lnTo>
                <a:lnTo>
                  <a:pt x="2037171" y="136904"/>
                </a:lnTo>
                <a:lnTo>
                  <a:pt x="2045576" y="126456"/>
                </a:lnTo>
                <a:lnTo>
                  <a:pt x="2056636" y="119889"/>
                </a:lnTo>
                <a:lnTo>
                  <a:pt x="2069942" y="117608"/>
                </a:lnTo>
                <a:lnTo>
                  <a:pt x="2123585" y="117608"/>
                </a:lnTo>
                <a:lnTo>
                  <a:pt x="2119388" y="110530"/>
                </a:lnTo>
                <a:lnTo>
                  <a:pt x="2097817" y="95582"/>
                </a:lnTo>
                <a:lnTo>
                  <a:pt x="2069942" y="90384"/>
                </a:lnTo>
                <a:close/>
              </a:path>
              <a:path w="2139315" h="294005">
                <a:moveTo>
                  <a:pt x="2138275" y="193292"/>
                </a:moveTo>
                <a:lnTo>
                  <a:pt x="2106967" y="193292"/>
                </a:lnTo>
                <a:lnTo>
                  <a:pt x="2101918" y="202910"/>
                </a:lnTo>
                <a:lnTo>
                  <a:pt x="2094342" y="210001"/>
                </a:lnTo>
                <a:lnTo>
                  <a:pt x="2084571" y="214387"/>
                </a:lnTo>
                <a:lnTo>
                  <a:pt x="2072936" y="215888"/>
                </a:lnTo>
                <a:lnTo>
                  <a:pt x="2128147" y="215888"/>
                </a:lnTo>
                <a:lnTo>
                  <a:pt x="2129708" y="214170"/>
                </a:lnTo>
                <a:lnTo>
                  <a:pt x="2138275" y="193292"/>
                </a:lnTo>
                <a:close/>
              </a:path>
              <a:path w="2139315" h="294005">
                <a:moveTo>
                  <a:pt x="2123585" y="117608"/>
                </a:moveTo>
                <a:lnTo>
                  <a:pt x="2069942" y="117608"/>
                </a:lnTo>
                <a:lnTo>
                  <a:pt x="2082865" y="119889"/>
                </a:lnTo>
                <a:lnTo>
                  <a:pt x="2093287" y="126456"/>
                </a:lnTo>
                <a:lnTo>
                  <a:pt x="2100952" y="136904"/>
                </a:lnTo>
                <a:lnTo>
                  <a:pt x="2105606" y="150822"/>
                </a:lnTo>
                <a:lnTo>
                  <a:pt x="2136273" y="150822"/>
                </a:lnTo>
                <a:lnTo>
                  <a:pt x="2133455" y="134258"/>
                </a:lnTo>
                <a:lnTo>
                  <a:pt x="2123585" y="117608"/>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11680402" y="503892"/>
            <a:ext cx="251832" cy="150560"/>
          </a:xfrm>
          <a:custGeom>
            <a:avLst/>
            <a:gdLst/>
            <a:ahLst/>
            <a:cxnLst/>
            <a:rect l="l" t="t" r="r" b="b"/>
            <a:pathLst>
              <a:path w="415290" h="248284">
                <a:moveTo>
                  <a:pt x="33485" y="155450"/>
                </a:moveTo>
                <a:lnTo>
                  <a:pt x="0" y="155450"/>
                </a:lnTo>
                <a:lnTo>
                  <a:pt x="6767" y="182615"/>
                </a:lnTo>
                <a:lnTo>
                  <a:pt x="22902" y="203093"/>
                </a:lnTo>
                <a:lnTo>
                  <a:pt x="47051" y="216016"/>
                </a:lnTo>
                <a:lnTo>
                  <a:pt x="77861" y="220516"/>
                </a:lnTo>
                <a:lnTo>
                  <a:pt x="106595" y="216522"/>
                </a:lnTo>
                <a:lnTo>
                  <a:pt x="128668" y="205305"/>
                </a:lnTo>
                <a:lnTo>
                  <a:pt x="140512" y="190842"/>
                </a:lnTo>
                <a:lnTo>
                  <a:pt x="77861" y="190842"/>
                </a:lnTo>
                <a:lnTo>
                  <a:pt x="60514" y="188413"/>
                </a:lnTo>
                <a:lnTo>
                  <a:pt x="46893" y="181415"/>
                </a:lnTo>
                <a:lnTo>
                  <a:pt x="37662" y="170283"/>
                </a:lnTo>
                <a:lnTo>
                  <a:pt x="33485" y="155450"/>
                </a:lnTo>
                <a:close/>
              </a:path>
              <a:path w="415290" h="248284">
                <a:moveTo>
                  <a:pt x="135746" y="50909"/>
                </a:moveTo>
                <a:lnTo>
                  <a:pt x="76772" y="50909"/>
                </a:lnTo>
                <a:lnTo>
                  <a:pt x="89788" y="52985"/>
                </a:lnTo>
                <a:lnTo>
                  <a:pt x="99844" y="58736"/>
                </a:lnTo>
                <a:lnTo>
                  <a:pt x="106327" y="67448"/>
                </a:lnTo>
                <a:lnTo>
                  <a:pt x="108624" y="78405"/>
                </a:lnTo>
                <a:lnTo>
                  <a:pt x="106493" y="88976"/>
                </a:lnTo>
                <a:lnTo>
                  <a:pt x="100355" y="97633"/>
                </a:lnTo>
                <a:lnTo>
                  <a:pt x="90592" y="103482"/>
                </a:lnTo>
                <a:lnTo>
                  <a:pt x="77588" y="105630"/>
                </a:lnTo>
                <a:lnTo>
                  <a:pt x="47914" y="105630"/>
                </a:lnTo>
                <a:lnTo>
                  <a:pt x="47914" y="132582"/>
                </a:lnTo>
                <a:lnTo>
                  <a:pt x="77588" y="132582"/>
                </a:lnTo>
                <a:lnTo>
                  <a:pt x="93693" y="134560"/>
                </a:lnTo>
                <a:lnTo>
                  <a:pt x="105766" y="140239"/>
                </a:lnTo>
                <a:lnTo>
                  <a:pt x="113346" y="149235"/>
                </a:lnTo>
                <a:lnTo>
                  <a:pt x="115975" y="161167"/>
                </a:lnTo>
                <a:lnTo>
                  <a:pt x="113312" y="173384"/>
                </a:lnTo>
                <a:lnTo>
                  <a:pt x="105698" y="182743"/>
                </a:lnTo>
                <a:lnTo>
                  <a:pt x="93693" y="188732"/>
                </a:lnTo>
                <a:lnTo>
                  <a:pt x="77861" y="190842"/>
                </a:lnTo>
                <a:lnTo>
                  <a:pt x="140512" y="190842"/>
                </a:lnTo>
                <a:lnTo>
                  <a:pt x="142829" y="188013"/>
                </a:lnTo>
                <a:lnTo>
                  <a:pt x="147827" y="165796"/>
                </a:lnTo>
                <a:lnTo>
                  <a:pt x="144752" y="148270"/>
                </a:lnTo>
                <a:lnTo>
                  <a:pt x="135883" y="134011"/>
                </a:lnTo>
                <a:lnTo>
                  <a:pt x="121756" y="123530"/>
                </a:lnTo>
                <a:lnTo>
                  <a:pt x="102907" y="117336"/>
                </a:lnTo>
                <a:lnTo>
                  <a:pt x="118552" y="111428"/>
                </a:lnTo>
                <a:lnTo>
                  <a:pt x="130676" y="101512"/>
                </a:lnTo>
                <a:lnTo>
                  <a:pt x="138511" y="88279"/>
                </a:lnTo>
                <a:lnTo>
                  <a:pt x="141293" y="72416"/>
                </a:lnTo>
                <a:lnTo>
                  <a:pt x="136589" y="51943"/>
                </a:lnTo>
                <a:lnTo>
                  <a:pt x="135746" y="50909"/>
                </a:lnTo>
                <a:close/>
              </a:path>
              <a:path w="415290" h="248284">
                <a:moveTo>
                  <a:pt x="77861" y="21507"/>
                </a:moveTo>
                <a:lnTo>
                  <a:pt x="50713" y="25820"/>
                </a:lnTo>
                <a:lnTo>
                  <a:pt x="28925" y="38045"/>
                </a:lnTo>
                <a:lnTo>
                  <a:pt x="13773" y="57111"/>
                </a:lnTo>
                <a:lnTo>
                  <a:pt x="6533" y="81945"/>
                </a:lnTo>
                <a:lnTo>
                  <a:pt x="40291" y="81945"/>
                </a:lnTo>
                <a:lnTo>
                  <a:pt x="44307" y="69171"/>
                </a:lnTo>
                <a:lnTo>
                  <a:pt x="52202" y="59383"/>
                </a:lnTo>
                <a:lnTo>
                  <a:pt x="63262" y="53117"/>
                </a:lnTo>
                <a:lnTo>
                  <a:pt x="76772" y="50909"/>
                </a:lnTo>
                <a:lnTo>
                  <a:pt x="135746" y="50909"/>
                </a:lnTo>
                <a:lnTo>
                  <a:pt x="123461" y="35833"/>
                </a:lnTo>
                <a:lnTo>
                  <a:pt x="103392" y="25288"/>
                </a:lnTo>
                <a:lnTo>
                  <a:pt x="77861" y="21507"/>
                </a:lnTo>
                <a:close/>
              </a:path>
              <a:path w="415290" h="248284">
                <a:moveTo>
                  <a:pt x="229887" y="0"/>
                </a:moveTo>
                <a:lnTo>
                  <a:pt x="158287" y="239573"/>
                </a:lnTo>
                <a:lnTo>
                  <a:pt x="187145" y="248285"/>
                </a:lnTo>
                <a:lnTo>
                  <a:pt x="259289" y="8167"/>
                </a:lnTo>
                <a:lnTo>
                  <a:pt x="229887" y="0"/>
                </a:lnTo>
                <a:close/>
              </a:path>
              <a:path w="415290" h="248284">
                <a:moveTo>
                  <a:pt x="300411" y="155450"/>
                </a:moveTo>
                <a:lnTo>
                  <a:pt x="266925" y="155450"/>
                </a:lnTo>
                <a:lnTo>
                  <a:pt x="273693" y="182615"/>
                </a:lnTo>
                <a:lnTo>
                  <a:pt x="289827" y="203093"/>
                </a:lnTo>
                <a:lnTo>
                  <a:pt x="313976" y="216016"/>
                </a:lnTo>
                <a:lnTo>
                  <a:pt x="344787" y="220516"/>
                </a:lnTo>
                <a:lnTo>
                  <a:pt x="373521" y="216522"/>
                </a:lnTo>
                <a:lnTo>
                  <a:pt x="395594" y="205305"/>
                </a:lnTo>
                <a:lnTo>
                  <a:pt x="407438" y="190842"/>
                </a:lnTo>
                <a:lnTo>
                  <a:pt x="344787" y="190842"/>
                </a:lnTo>
                <a:lnTo>
                  <a:pt x="327439" y="188413"/>
                </a:lnTo>
                <a:lnTo>
                  <a:pt x="313819" y="181415"/>
                </a:lnTo>
                <a:lnTo>
                  <a:pt x="304588" y="170283"/>
                </a:lnTo>
                <a:lnTo>
                  <a:pt x="300411" y="155450"/>
                </a:lnTo>
                <a:close/>
              </a:path>
              <a:path w="415290" h="248284">
                <a:moveTo>
                  <a:pt x="402672" y="50909"/>
                </a:moveTo>
                <a:lnTo>
                  <a:pt x="343697" y="50909"/>
                </a:lnTo>
                <a:lnTo>
                  <a:pt x="356714" y="52985"/>
                </a:lnTo>
                <a:lnTo>
                  <a:pt x="366770" y="58736"/>
                </a:lnTo>
                <a:lnTo>
                  <a:pt x="373253" y="67448"/>
                </a:lnTo>
                <a:lnTo>
                  <a:pt x="375550" y="78405"/>
                </a:lnTo>
                <a:lnTo>
                  <a:pt x="373419" y="88976"/>
                </a:lnTo>
                <a:lnTo>
                  <a:pt x="367281" y="97633"/>
                </a:lnTo>
                <a:lnTo>
                  <a:pt x="357518" y="103482"/>
                </a:lnTo>
                <a:lnTo>
                  <a:pt x="344514" y="105630"/>
                </a:lnTo>
                <a:lnTo>
                  <a:pt x="314840" y="105630"/>
                </a:lnTo>
                <a:lnTo>
                  <a:pt x="314840" y="132582"/>
                </a:lnTo>
                <a:lnTo>
                  <a:pt x="344514" y="132582"/>
                </a:lnTo>
                <a:lnTo>
                  <a:pt x="360619" y="134560"/>
                </a:lnTo>
                <a:lnTo>
                  <a:pt x="372692" y="140239"/>
                </a:lnTo>
                <a:lnTo>
                  <a:pt x="380272" y="149235"/>
                </a:lnTo>
                <a:lnTo>
                  <a:pt x="382901" y="161167"/>
                </a:lnTo>
                <a:lnTo>
                  <a:pt x="380238" y="173384"/>
                </a:lnTo>
                <a:lnTo>
                  <a:pt x="372624" y="182743"/>
                </a:lnTo>
                <a:lnTo>
                  <a:pt x="360619" y="188732"/>
                </a:lnTo>
                <a:lnTo>
                  <a:pt x="344787" y="190842"/>
                </a:lnTo>
                <a:lnTo>
                  <a:pt x="407438" y="190842"/>
                </a:lnTo>
                <a:lnTo>
                  <a:pt x="409755" y="188013"/>
                </a:lnTo>
                <a:lnTo>
                  <a:pt x="414753" y="165796"/>
                </a:lnTo>
                <a:lnTo>
                  <a:pt x="411678" y="148270"/>
                </a:lnTo>
                <a:lnTo>
                  <a:pt x="402808" y="134011"/>
                </a:lnTo>
                <a:lnTo>
                  <a:pt x="388681" y="123530"/>
                </a:lnTo>
                <a:lnTo>
                  <a:pt x="369833" y="117336"/>
                </a:lnTo>
                <a:lnTo>
                  <a:pt x="385478" y="111428"/>
                </a:lnTo>
                <a:lnTo>
                  <a:pt x="397601" y="101512"/>
                </a:lnTo>
                <a:lnTo>
                  <a:pt x="405437" y="88279"/>
                </a:lnTo>
                <a:lnTo>
                  <a:pt x="408219" y="72416"/>
                </a:lnTo>
                <a:lnTo>
                  <a:pt x="403514" y="51943"/>
                </a:lnTo>
                <a:lnTo>
                  <a:pt x="402672" y="50909"/>
                </a:lnTo>
                <a:close/>
              </a:path>
              <a:path w="415290" h="248284">
                <a:moveTo>
                  <a:pt x="344787" y="21507"/>
                </a:moveTo>
                <a:lnTo>
                  <a:pt x="317639" y="25820"/>
                </a:lnTo>
                <a:lnTo>
                  <a:pt x="295851" y="38045"/>
                </a:lnTo>
                <a:lnTo>
                  <a:pt x="280699" y="57111"/>
                </a:lnTo>
                <a:lnTo>
                  <a:pt x="273459" y="81945"/>
                </a:lnTo>
                <a:lnTo>
                  <a:pt x="307217" y="81945"/>
                </a:lnTo>
                <a:lnTo>
                  <a:pt x="311232" y="69171"/>
                </a:lnTo>
                <a:lnTo>
                  <a:pt x="319128" y="59383"/>
                </a:lnTo>
                <a:lnTo>
                  <a:pt x="330187" y="53117"/>
                </a:lnTo>
                <a:lnTo>
                  <a:pt x="343697" y="50909"/>
                </a:lnTo>
                <a:lnTo>
                  <a:pt x="402672" y="50909"/>
                </a:lnTo>
                <a:lnTo>
                  <a:pt x="390387" y="35833"/>
                </a:lnTo>
                <a:lnTo>
                  <a:pt x="370318" y="25288"/>
                </a:lnTo>
                <a:lnTo>
                  <a:pt x="344787" y="21507"/>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3" name="object 23"/>
          <p:cNvGrpSpPr/>
          <p:nvPr/>
        </p:nvGrpSpPr>
        <p:grpSpPr>
          <a:xfrm>
            <a:off x="10268131" y="5839960"/>
            <a:ext cx="784377" cy="784377"/>
            <a:chOff x="16932203" y="9630527"/>
            <a:chExt cx="1293495" cy="1293495"/>
          </a:xfrm>
        </p:grpSpPr>
        <p:sp>
          <p:nvSpPr>
            <p:cNvPr id="24" name="object 24"/>
            <p:cNvSpPr/>
            <p:nvPr/>
          </p:nvSpPr>
          <p:spPr>
            <a:xfrm>
              <a:off x="16932203" y="9630527"/>
              <a:ext cx="1293495" cy="1293495"/>
            </a:xfrm>
            <a:custGeom>
              <a:avLst/>
              <a:gdLst/>
              <a:ahLst/>
              <a:cxnLst/>
              <a:rect l="l" t="t" r="r" b="b"/>
              <a:pathLst>
                <a:path w="1293494" h="1293495">
                  <a:moveTo>
                    <a:pt x="968695" y="0"/>
                  </a:moveTo>
                  <a:lnTo>
                    <a:pt x="324597" y="0"/>
                  </a:lnTo>
                  <a:lnTo>
                    <a:pt x="276630" y="3519"/>
                  </a:lnTo>
                  <a:lnTo>
                    <a:pt x="230849" y="13743"/>
                  </a:lnTo>
                  <a:lnTo>
                    <a:pt x="187755" y="30168"/>
                  </a:lnTo>
                  <a:lnTo>
                    <a:pt x="147850" y="52294"/>
                  </a:lnTo>
                  <a:lnTo>
                    <a:pt x="111637" y="79618"/>
                  </a:lnTo>
                  <a:lnTo>
                    <a:pt x="79618" y="111637"/>
                  </a:lnTo>
                  <a:lnTo>
                    <a:pt x="52294" y="147850"/>
                  </a:lnTo>
                  <a:lnTo>
                    <a:pt x="30168" y="187755"/>
                  </a:lnTo>
                  <a:lnTo>
                    <a:pt x="13743" y="230849"/>
                  </a:lnTo>
                  <a:lnTo>
                    <a:pt x="3519" y="276630"/>
                  </a:lnTo>
                  <a:lnTo>
                    <a:pt x="0" y="324597"/>
                  </a:lnTo>
                  <a:lnTo>
                    <a:pt x="0" y="968695"/>
                  </a:lnTo>
                  <a:lnTo>
                    <a:pt x="3519" y="1016661"/>
                  </a:lnTo>
                  <a:lnTo>
                    <a:pt x="13743" y="1062443"/>
                  </a:lnTo>
                  <a:lnTo>
                    <a:pt x="30168" y="1105537"/>
                  </a:lnTo>
                  <a:lnTo>
                    <a:pt x="52294" y="1145441"/>
                  </a:lnTo>
                  <a:lnTo>
                    <a:pt x="79618" y="1181654"/>
                  </a:lnTo>
                  <a:lnTo>
                    <a:pt x="111637" y="1213674"/>
                  </a:lnTo>
                  <a:lnTo>
                    <a:pt x="147850" y="1240998"/>
                  </a:lnTo>
                  <a:lnTo>
                    <a:pt x="187755" y="1263123"/>
                  </a:lnTo>
                  <a:lnTo>
                    <a:pt x="230849" y="1279549"/>
                  </a:lnTo>
                  <a:lnTo>
                    <a:pt x="276630" y="1289773"/>
                  </a:lnTo>
                  <a:lnTo>
                    <a:pt x="324597" y="1293292"/>
                  </a:lnTo>
                  <a:lnTo>
                    <a:pt x="968695" y="1293292"/>
                  </a:lnTo>
                  <a:lnTo>
                    <a:pt x="1016661" y="1289773"/>
                  </a:lnTo>
                  <a:lnTo>
                    <a:pt x="1062443" y="1279549"/>
                  </a:lnTo>
                  <a:lnTo>
                    <a:pt x="1105537" y="1263123"/>
                  </a:lnTo>
                  <a:lnTo>
                    <a:pt x="1145441" y="1240998"/>
                  </a:lnTo>
                  <a:lnTo>
                    <a:pt x="1181654" y="1213674"/>
                  </a:lnTo>
                  <a:lnTo>
                    <a:pt x="1213674" y="1181654"/>
                  </a:lnTo>
                  <a:lnTo>
                    <a:pt x="1240998" y="1145441"/>
                  </a:lnTo>
                  <a:lnTo>
                    <a:pt x="1263123" y="1105537"/>
                  </a:lnTo>
                  <a:lnTo>
                    <a:pt x="1279549" y="1062443"/>
                  </a:lnTo>
                  <a:lnTo>
                    <a:pt x="1289773" y="1016661"/>
                  </a:lnTo>
                  <a:lnTo>
                    <a:pt x="1293292" y="968695"/>
                  </a:lnTo>
                  <a:lnTo>
                    <a:pt x="1293292" y="324597"/>
                  </a:lnTo>
                  <a:lnTo>
                    <a:pt x="1289773" y="276630"/>
                  </a:lnTo>
                  <a:lnTo>
                    <a:pt x="1279549" y="230849"/>
                  </a:lnTo>
                  <a:lnTo>
                    <a:pt x="1263123" y="187755"/>
                  </a:lnTo>
                  <a:lnTo>
                    <a:pt x="1240998" y="147850"/>
                  </a:lnTo>
                  <a:lnTo>
                    <a:pt x="1213674" y="111637"/>
                  </a:lnTo>
                  <a:lnTo>
                    <a:pt x="1181654" y="79618"/>
                  </a:lnTo>
                  <a:lnTo>
                    <a:pt x="1145441" y="52294"/>
                  </a:lnTo>
                  <a:lnTo>
                    <a:pt x="1105537" y="30168"/>
                  </a:lnTo>
                  <a:lnTo>
                    <a:pt x="1062443" y="13743"/>
                  </a:lnTo>
                  <a:lnTo>
                    <a:pt x="1016661" y="3519"/>
                  </a:lnTo>
                  <a:lnTo>
                    <a:pt x="968695" y="0"/>
                  </a:lnTo>
                  <a:close/>
                </a:path>
              </a:pathLst>
            </a:custGeom>
            <a:solidFill>
              <a:srgbClr val="000A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17261162" y="9961154"/>
              <a:ext cx="635635" cy="632460"/>
            </a:xfrm>
            <a:custGeom>
              <a:avLst/>
              <a:gdLst/>
              <a:ahLst/>
              <a:cxnLst/>
              <a:rect l="l" t="t" r="r" b="b"/>
              <a:pathLst>
                <a:path w="635634" h="632459">
                  <a:moveTo>
                    <a:pt x="317688" y="0"/>
                  </a:moveTo>
                  <a:lnTo>
                    <a:pt x="270742" y="3426"/>
                  </a:lnTo>
                  <a:lnTo>
                    <a:pt x="225935" y="13380"/>
                  </a:lnTo>
                  <a:lnTo>
                    <a:pt x="183759" y="29371"/>
                  </a:lnTo>
                  <a:lnTo>
                    <a:pt x="144703" y="50913"/>
                  </a:lnTo>
                  <a:lnTo>
                    <a:pt x="109261" y="77514"/>
                  </a:lnTo>
                  <a:lnTo>
                    <a:pt x="77923" y="108688"/>
                  </a:lnTo>
                  <a:lnTo>
                    <a:pt x="51181" y="143944"/>
                  </a:lnTo>
                  <a:lnTo>
                    <a:pt x="29526" y="182794"/>
                  </a:lnTo>
                  <a:lnTo>
                    <a:pt x="13450" y="224750"/>
                  </a:lnTo>
                  <a:lnTo>
                    <a:pt x="3444" y="269322"/>
                  </a:lnTo>
                  <a:lnTo>
                    <a:pt x="0" y="316021"/>
                  </a:lnTo>
                  <a:lnTo>
                    <a:pt x="3444" y="362720"/>
                  </a:lnTo>
                  <a:lnTo>
                    <a:pt x="13450" y="407292"/>
                  </a:lnTo>
                  <a:lnTo>
                    <a:pt x="29526" y="449248"/>
                  </a:lnTo>
                  <a:lnTo>
                    <a:pt x="51181" y="488098"/>
                  </a:lnTo>
                  <a:lnTo>
                    <a:pt x="77923" y="523354"/>
                  </a:lnTo>
                  <a:lnTo>
                    <a:pt x="109261" y="554528"/>
                  </a:lnTo>
                  <a:lnTo>
                    <a:pt x="144703" y="581129"/>
                  </a:lnTo>
                  <a:lnTo>
                    <a:pt x="183759" y="602671"/>
                  </a:lnTo>
                  <a:lnTo>
                    <a:pt x="225935" y="618662"/>
                  </a:lnTo>
                  <a:lnTo>
                    <a:pt x="270742" y="628616"/>
                  </a:lnTo>
                  <a:lnTo>
                    <a:pt x="317688" y="632042"/>
                  </a:lnTo>
                  <a:lnTo>
                    <a:pt x="364634" y="628616"/>
                  </a:lnTo>
                  <a:lnTo>
                    <a:pt x="409441" y="618662"/>
                  </a:lnTo>
                  <a:lnTo>
                    <a:pt x="451617" y="602671"/>
                  </a:lnTo>
                  <a:lnTo>
                    <a:pt x="490673" y="581129"/>
                  </a:lnTo>
                  <a:lnTo>
                    <a:pt x="526115" y="554528"/>
                  </a:lnTo>
                  <a:lnTo>
                    <a:pt x="557453" y="523354"/>
                  </a:lnTo>
                  <a:lnTo>
                    <a:pt x="584195" y="488098"/>
                  </a:lnTo>
                  <a:lnTo>
                    <a:pt x="599020" y="461500"/>
                  </a:lnTo>
                  <a:lnTo>
                    <a:pt x="174774" y="461500"/>
                  </a:lnTo>
                  <a:lnTo>
                    <a:pt x="165438" y="459915"/>
                  </a:lnTo>
                  <a:lnTo>
                    <a:pt x="93205" y="218420"/>
                  </a:lnTo>
                  <a:lnTo>
                    <a:pt x="92781" y="210887"/>
                  </a:lnTo>
                  <a:lnTo>
                    <a:pt x="95014" y="204122"/>
                  </a:lnTo>
                  <a:lnTo>
                    <a:pt x="99653" y="199242"/>
                  </a:lnTo>
                  <a:lnTo>
                    <a:pt x="106449" y="197366"/>
                  </a:lnTo>
                  <a:lnTo>
                    <a:pt x="245307" y="197366"/>
                  </a:lnTo>
                  <a:lnTo>
                    <a:pt x="254120" y="190330"/>
                  </a:lnTo>
                  <a:lnTo>
                    <a:pt x="263276" y="181688"/>
                  </a:lnTo>
                  <a:lnTo>
                    <a:pt x="271627" y="172301"/>
                  </a:lnTo>
                  <a:lnTo>
                    <a:pt x="278667" y="162518"/>
                  </a:lnTo>
                  <a:lnTo>
                    <a:pt x="285897" y="153588"/>
                  </a:lnTo>
                  <a:lnTo>
                    <a:pt x="294978" y="146723"/>
                  </a:lnTo>
                  <a:lnTo>
                    <a:pt x="305535" y="142316"/>
                  </a:lnTo>
                  <a:lnTo>
                    <a:pt x="317197" y="140760"/>
                  </a:lnTo>
                  <a:lnTo>
                    <a:pt x="581780" y="140760"/>
                  </a:lnTo>
                  <a:lnTo>
                    <a:pt x="557453" y="108688"/>
                  </a:lnTo>
                  <a:lnTo>
                    <a:pt x="526115" y="77514"/>
                  </a:lnTo>
                  <a:lnTo>
                    <a:pt x="490673" y="50913"/>
                  </a:lnTo>
                  <a:lnTo>
                    <a:pt x="451617" y="29371"/>
                  </a:lnTo>
                  <a:lnTo>
                    <a:pt x="409441" y="13380"/>
                  </a:lnTo>
                  <a:lnTo>
                    <a:pt x="364634" y="3426"/>
                  </a:lnTo>
                  <a:lnTo>
                    <a:pt x="317688" y="0"/>
                  </a:lnTo>
                  <a:close/>
                </a:path>
                <a:path w="635634" h="632459">
                  <a:moveTo>
                    <a:pt x="611441" y="197387"/>
                  </a:moveTo>
                  <a:lnTo>
                    <a:pt x="528460" y="197387"/>
                  </a:lnTo>
                  <a:lnTo>
                    <a:pt x="535107" y="199216"/>
                  </a:lnTo>
                  <a:lnTo>
                    <a:pt x="539651" y="203975"/>
                  </a:lnTo>
                  <a:lnTo>
                    <a:pt x="541715" y="210194"/>
                  </a:lnTo>
                  <a:lnTo>
                    <a:pt x="541824" y="210887"/>
                  </a:lnTo>
                  <a:lnTo>
                    <a:pt x="541425" y="217929"/>
                  </a:lnTo>
                  <a:lnTo>
                    <a:pt x="487118" y="440019"/>
                  </a:lnTo>
                  <a:lnTo>
                    <a:pt x="483356" y="448700"/>
                  </a:lnTo>
                  <a:lnTo>
                    <a:pt x="477120" y="455492"/>
                  </a:lnTo>
                  <a:lnTo>
                    <a:pt x="469024" y="459918"/>
                  </a:lnTo>
                  <a:lnTo>
                    <a:pt x="459685" y="461500"/>
                  </a:lnTo>
                  <a:lnTo>
                    <a:pt x="599020" y="461500"/>
                  </a:lnTo>
                  <a:lnTo>
                    <a:pt x="605850" y="449248"/>
                  </a:lnTo>
                  <a:lnTo>
                    <a:pt x="621926" y="407292"/>
                  </a:lnTo>
                  <a:lnTo>
                    <a:pt x="631932" y="362720"/>
                  </a:lnTo>
                  <a:lnTo>
                    <a:pt x="635373" y="315978"/>
                  </a:lnTo>
                  <a:lnTo>
                    <a:pt x="631932" y="269322"/>
                  </a:lnTo>
                  <a:lnTo>
                    <a:pt x="621926" y="224750"/>
                  </a:lnTo>
                  <a:lnTo>
                    <a:pt x="611441" y="197387"/>
                  </a:lnTo>
                  <a:close/>
                </a:path>
                <a:path w="635634" h="632459">
                  <a:moveTo>
                    <a:pt x="245307" y="197366"/>
                  </a:moveTo>
                  <a:lnTo>
                    <a:pt x="106449" y="197366"/>
                  </a:lnTo>
                  <a:lnTo>
                    <a:pt x="118112" y="198922"/>
                  </a:lnTo>
                  <a:lnTo>
                    <a:pt x="128700" y="203350"/>
                  </a:lnTo>
                  <a:lnTo>
                    <a:pt x="137775" y="210215"/>
                  </a:lnTo>
                  <a:lnTo>
                    <a:pt x="145017" y="219146"/>
                  </a:lnTo>
                  <a:lnTo>
                    <a:pt x="152069" y="228929"/>
                  </a:lnTo>
                  <a:lnTo>
                    <a:pt x="160423" y="238315"/>
                  </a:lnTo>
                  <a:lnTo>
                    <a:pt x="169578" y="246957"/>
                  </a:lnTo>
                  <a:lnTo>
                    <a:pt x="179026" y="254506"/>
                  </a:lnTo>
                  <a:lnTo>
                    <a:pt x="187166" y="262100"/>
                  </a:lnTo>
                  <a:lnTo>
                    <a:pt x="193408" y="271508"/>
                  </a:lnTo>
                  <a:lnTo>
                    <a:pt x="197406" y="282366"/>
                  </a:lnTo>
                  <a:lnTo>
                    <a:pt x="198817" y="294308"/>
                  </a:lnTo>
                  <a:lnTo>
                    <a:pt x="199732" y="308630"/>
                  </a:lnTo>
                  <a:lnTo>
                    <a:pt x="203108" y="322619"/>
                  </a:lnTo>
                  <a:lnTo>
                    <a:pt x="209881" y="333385"/>
                  </a:lnTo>
                  <a:lnTo>
                    <a:pt x="220989" y="338060"/>
                  </a:lnTo>
                  <a:lnTo>
                    <a:pt x="221440" y="338102"/>
                  </a:lnTo>
                  <a:lnTo>
                    <a:pt x="222342" y="338102"/>
                  </a:lnTo>
                  <a:lnTo>
                    <a:pt x="272715" y="315978"/>
                  </a:lnTo>
                  <a:lnTo>
                    <a:pt x="287747" y="293454"/>
                  </a:lnTo>
                  <a:lnTo>
                    <a:pt x="279311" y="286151"/>
                  </a:lnTo>
                  <a:lnTo>
                    <a:pt x="271025" y="286151"/>
                  </a:lnTo>
                  <a:lnTo>
                    <a:pt x="253052" y="282343"/>
                  </a:lnTo>
                  <a:lnTo>
                    <a:pt x="238376" y="271957"/>
                  </a:lnTo>
                  <a:lnTo>
                    <a:pt x="228481" y="256550"/>
                  </a:lnTo>
                  <a:lnTo>
                    <a:pt x="224853" y="237680"/>
                  </a:lnTo>
                  <a:lnTo>
                    <a:pt x="226264" y="225738"/>
                  </a:lnTo>
                  <a:lnTo>
                    <a:pt x="230267" y="214881"/>
                  </a:lnTo>
                  <a:lnTo>
                    <a:pt x="236517" y="205473"/>
                  </a:lnTo>
                  <a:lnTo>
                    <a:pt x="244665" y="197879"/>
                  </a:lnTo>
                  <a:lnTo>
                    <a:pt x="245307" y="197366"/>
                  </a:lnTo>
                  <a:close/>
                </a:path>
                <a:path w="635634" h="632459">
                  <a:moveTo>
                    <a:pt x="581780" y="140760"/>
                  </a:moveTo>
                  <a:lnTo>
                    <a:pt x="317197" y="140760"/>
                  </a:lnTo>
                  <a:lnTo>
                    <a:pt x="328860" y="142316"/>
                  </a:lnTo>
                  <a:lnTo>
                    <a:pt x="339419" y="146723"/>
                  </a:lnTo>
                  <a:lnTo>
                    <a:pt x="348506" y="153588"/>
                  </a:lnTo>
                  <a:lnTo>
                    <a:pt x="355749" y="162518"/>
                  </a:lnTo>
                  <a:lnTo>
                    <a:pt x="362797" y="172301"/>
                  </a:lnTo>
                  <a:lnTo>
                    <a:pt x="371148" y="181688"/>
                  </a:lnTo>
                  <a:lnTo>
                    <a:pt x="380299" y="190330"/>
                  </a:lnTo>
                  <a:lnTo>
                    <a:pt x="389750" y="197879"/>
                  </a:lnTo>
                  <a:lnTo>
                    <a:pt x="397899" y="205473"/>
                  </a:lnTo>
                  <a:lnTo>
                    <a:pt x="404148" y="214881"/>
                  </a:lnTo>
                  <a:lnTo>
                    <a:pt x="408152" y="225738"/>
                  </a:lnTo>
                  <a:lnTo>
                    <a:pt x="409563" y="237680"/>
                  </a:lnTo>
                  <a:lnTo>
                    <a:pt x="405935" y="256550"/>
                  </a:lnTo>
                  <a:lnTo>
                    <a:pt x="396040" y="271957"/>
                  </a:lnTo>
                  <a:lnTo>
                    <a:pt x="381363" y="282343"/>
                  </a:lnTo>
                  <a:lnTo>
                    <a:pt x="363391" y="286151"/>
                  </a:lnTo>
                  <a:lnTo>
                    <a:pt x="355084" y="286151"/>
                  </a:lnTo>
                  <a:lnTo>
                    <a:pt x="346605" y="293496"/>
                  </a:lnTo>
                  <a:lnTo>
                    <a:pt x="376042" y="327797"/>
                  </a:lnTo>
                  <a:lnTo>
                    <a:pt x="412033" y="338102"/>
                  </a:lnTo>
                  <a:lnTo>
                    <a:pt x="413341" y="338081"/>
                  </a:lnTo>
                  <a:lnTo>
                    <a:pt x="436094" y="294308"/>
                  </a:lnTo>
                  <a:lnTo>
                    <a:pt x="437514" y="282343"/>
                  </a:lnTo>
                  <a:lnTo>
                    <a:pt x="441523" y="271487"/>
                  </a:lnTo>
                  <a:lnTo>
                    <a:pt x="447781" y="262079"/>
                  </a:lnTo>
                  <a:lnTo>
                    <a:pt x="455934" y="254485"/>
                  </a:lnTo>
                  <a:lnTo>
                    <a:pt x="465384" y="246936"/>
                  </a:lnTo>
                  <a:lnTo>
                    <a:pt x="474536" y="238294"/>
                  </a:lnTo>
                  <a:lnTo>
                    <a:pt x="482884" y="228908"/>
                  </a:lnTo>
                  <a:lnTo>
                    <a:pt x="489925" y="219125"/>
                  </a:lnTo>
                  <a:lnTo>
                    <a:pt x="497183" y="210194"/>
                  </a:lnTo>
                  <a:lnTo>
                    <a:pt x="506246" y="203350"/>
                  </a:lnTo>
                  <a:lnTo>
                    <a:pt x="516807" y="198944"/>
                  </a:lnTo>
                  <a:lnTo>
                    <a:pt x="528460" y="197387"/>
                  </a:lnTo>
                  <a:lnTo>
                    <a:pt x="611441" y="197387"/>
                  </a:lnTo>
                  <a:lnTo>
                    <a:pt x="605850" y="182794"/>
                  </a:lnTo>
                  <a:lnTo>
                    <a:pt x="584195" y="143944"/>
                  </a:lnTo>
                  <a:lnTo>
                    <a:pt x="581780" y="140760"/>
                  </a:lnTo>
                  <a:close/>
                </a:path>
                <a:path w="635634" h="632459">
                  <a:moveTo>
                    <a:pt x="541382" y="217908"/>
                  </a:move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6" name="TextovéPole 25">
            <a:extLst>
              <a:ext uri="{FF2B5EF4-FFF2-40B4-BE49-F238E27FC236}">
                <a16:creationId xmlns:a16="http://schemas.microsoft.com/office/drawing/2014/main" id="{0294154E-29D1-4793-7AC3-FA9CBD532989}"/>
              </a:ext>
            </a:extLst>
          </p:cNvPr>
          <p:cNvSpPr txBox="1"/>
          <p:nvPr/>
        </p:nvSpPr>
        <p:spPr>
          <a:xfrm>
            <a:off x="724958" y="905996"/>
            <a:ext cx="10552642" cy="175432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5400" b="0" i="0" u="none" strike="noStrike" kern="0" cap="none" spc="0" normalizeH="0" baseline="0" noProof="0" dirty="0">
                <a:ln>
                  <a:noFill/>
                </a:ln>
                <a:solidFill>
                  <a:prstClr val="white"/>
                </a:solidFill>
                <a:effectLst/>
                <a:uLnTx/>
                <a:uFillTx/>
                <a:latin typeface="PP Mori SemiBold" panose="00000700000000000000" pitchFamily="50" charset="-18"/>
              </a:rPr>
              <a:t>Skenování </a:t>
            </a:r>
          </a:p>
          <a:p>
            <a:pPr marL="0" marR="0" lvl="0" indent="0" defTabSz="914400" eaLnBrk="1" fontAlgn="auto" latinLnBrk="0" hangingPunct="1">
              <a:lnSpc>
                <a:spcPct val="100000"/>
              </a:lnSpc>
              <a:spcBef>
                <a:spcPts val="0"/>
              </a:spcBef>
              <a:spcAft>
                <a:spcPts val="0"/>
              </a:spcAft>
              <a:buClrTx/>
              <a:buSzTx/>
              <a:buFontTx/>
              <a:buNone/>
              <a:tabLst/>
              <a:defRPr/>
            </a:pPr>
            <a:r>
              <a:rPr kumimoji="0" lang="cs-CZ" sz="5400" b="0" i="0" u="none" strike="noStrike" kern="0" cap="none" spc="0" normalizeH="0" baseline="0" noProof="0" dirty="0">
                <a:ln>
                  <a:noFill/>
                </a:ln>
                <a:solidFill>
                  <a:prstClr val="white"/>
                </a:solidFill>
                <a:effectLst/>
                <a:uLnTx/>
                <a:uFillTx/>
                <a:latin typeface="PP Mori SemiBold" panose="00000700000000000000" pitchFamily="50" charset="-18"/>
              </a:rPr>
              <a:t>čárových kódů</a:t>
            </a:r>
          </a:p>
        </p:txBody>
      </p:sp>
      <p:pic>
        <p:nvPicPr>
          <p:cNvPr id="28" name="Obrázek 27" descr="Obsah obrázku Písmo, Grafika, logo, symbol&#10;&#10;Popis byl vytvořen automaticky">
            <a:extLst>
              <a:ext uri="{FF2B5EF4-FFF2-40B4-BE49-F238E27FC236}">
                <a16:creationId xmlns:a16="http://schemas.microsoft.com/office/drawing/2014/main" id="{F105046B-A212-F315-E99B-AFFD5E34F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06" y="5746408"/>
            <a:ext cx="2209800" cy="1243134"/>
          </a:xfrm>
          <a:prstGeom prst="rect">
            <a:avLst/>
          </a:prstGeom>
        </p:spPr>
      </p:pic>
      <p:pic>
        <p:nvPicPr>
          <p:cNvPr id="2" name="object 4">
            <a:extLst>
              <a:ext uri="{FF2B5EF4-FFF2-40B4-BE49-F238E27FC236}">
                <a16:creationId xmlns:a16="http://schemas.microsoft.com/office/drawing/2014/main" id="{EF1C6417-13C1-42DF-CEBD-468D96677714}"/>
              </a:ext>
            </a:extLst>
          </p:cNvPr>
          <p:cNvPicPr/>
          <p:nvPr/>
        </p:nvPicPr>
        <p:blipFill rotWithShape="1">
          <a:blip r:embed="rId4" cstate="print"/>
          <a:srcRect l="45540" t="7701" r="19315" b="5796"/>
          <a:stretch/>
        </p:blipFill>
        <p:spPr>
          <a:xfrm>
            <a:off x="6001279" y="619101"/>
            <a:ext cx="4030051" cy="5525532"/>
          </a:xfrm>
          <a:prstGeom prst="rect">
            <a:avLst/>
          </a:prstGeom>
        </p:spPr>
      </p:pic>
    </p:spTree>
    <p:extLst>
      <p:ext uri="{BB962C8B-B14F-4D97-AF65-F5344CB8AC3E}">
        <p14:creationId xmlns:p14="http://schemas.microsoft.com/office/powerpoint/2010/main" val="40001062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Zástupný obsah 3">
            <a:extLst>
              <a:ext uri="{FF2B5EF4-FFF2-40B4-BE49-F238E27FC236}">
                <a16:creationId xmlns:a16="http://schemas.microsoft.com/office/drawing/2014/main" id="{17F3FA79-3A26-CE02-9476-FF17F1C18E4A}"/>
              </a:ext>
            </a:extLst>
          </p:cNvPr>
          <p:cNvSpPr>
            <a:spLocks noGrp="1"/>
          </p:cNvSpPr>
          <p:nvPr>
            <p:ph idx="1"/>
          </p:nvPr>
        </p:nvSpPr>
        <p:spPr>
          <a:xfrm>
            <a:off x="762000" y="2135188"/>
            <a:ext cx="10474325" cy="3244850"/>
          </a:xfrm>
        </p:spPr>
        <p:txBody>
          <a:bodyPr rtlCol="0">
            <a:normAutofit/>
          </a:bodyPr>
          <a:lstStyle/>
          <a:p>
            <a:pPr algn="just" eaLnBrk="1" fontAlgn="auto" hangingPunct="1">
              <a:spcAft>
                <a:spcPts val="600"/>
              </a:spcAft>
              <a:defRPr/>
            </a:pPr>
            <a:r>
              <a:rPr lang="cs-CZ" sz="2200" dirty="0">
                <a:solidFill>
                  <a:srgbClr val="0431B8"/>
                </a:solidFill>
                <a:latin typeface="Poppins" pitchFamily="2" charset="0"/>
                <a:ea typeface="+mj-ea"/>
                <a:cs typeface="Poppins" pitchFamily="2" charset="0"/>
              </a:rPr>
              <a:t>vydání </a:t>
            </a:r>
            <a:r>
              <a:rPr lang="cs-CZ" sz="2200" b="1" dirty="0">
                <a:solidFill>
                  <a:srgbClr val="0431B8"/>
                </a:solidFill>
                <a:latin typeface="Poppins" pitchFamily="2" charset="0"/>
                <a:ea typeface="+mj-ea"/>
                <a:cs typeface="Poppins" pitchFamily="2" charset="0"/>
              </a:rPr>
              <a:t>etického kodexu</a:t>
            </a:r>
          </a:p>
          <a:p>
            <a:pPr algn="just" eaLnBrk="1" fontAlgn="auto" hangingPunct="1">
              <a:spcAft>
                <a:spcPts val="600"/>
              </a:spcAft>
              <a:defRPr/>
            </a:pPr>
            <a:r>
              <a:rPr lang="cs-CZ" sz="2200" dirty="0">
                <a:solidFill>
                  <a:srgbClr val="0431B8"/>
                </a:solidFill>
                <a:latin typeface="Poppins" pitchFamily="2" charset="0"/>
                <a:ea typeface="+mj-ea"/>
                <a:cs typeface="Poppins" pitchFamily="2" charset="0"/>
              </a:rPr>
              <a:t>pravidelná diskuze o tématu na schůzkách, webu</a:t>
            </a:r>
          </a:p>
          <a:p>
            <a:pPr eaLnBrk="1" fontAlgn="auto" hangingPunct="1">
              <a:spcAft>
                <a:spcPts val="600"/>
              </a:spcAft>
              <a:defRPr/>
            </a:pPr>
            <a:r>
              <a:rPr lang="cs-CZ" sz="2200" dirty="0">
                <a:solidFill>
                  <a:srgbClr val="0431B8"/>
                </a:solidFill>
                <a:latin typeface="Poppins" pitchFamily="2" charset="0"/>
                <a:ea typeface="+mj-ea"/>
                <a:cs typeface="Poppins" pitchFamily="2" charset="0"/>
              </a:rPr>
              <a:t>opatření, která pomáhají zastavit případy sexuálního násilí, šikany            a zneužívání a chránit postižené</a:t>
            </a:r>
          </a:p>
          <a:p>
            <a:pPr algn="just" eaLnBrk="1" fontAlgn="auto" hangingPunct="1">
              <a:spcAft>
                <a:spcPts val="600"/>
              </a:spcAft>
              <a:defRPr/>
            </a:pPr>
            <a:r>
              <a:rPr lang="cs-CZ" sz="2200" dirty="0">
                <a:solidFill>
                  <a:srgbClr val="0431B8"/>
                </a:solidFill>
                <a:latin typeface="Poppins" pitchFamily="2" charset="0"/>
                <a:ea typeface="+mj-ea"/>
                <a:cs typeface="Poppins" pitchFamily="2" charset="0"/>
              </a:rPr>
              <a:t>mechanismy pro oznamování stížností, včetně ochrany oznamovatele</a:t>
            </a:r>
          </a:p>
          <a:p>
            <a:pPr algn="just" eaLnBrk="1" fontAlgn="auto" hangingPunct="1">
              <a:spcAft>
                <a:spcPts val="600"/>
              </a:spcAft>
              <a:defRPr/>
            </a:pPr>
            <a:r>
              <a:rPr lang="cs-CZ" sz="2200" dirty="0">
                <a:solidFill>
                  <a:srgbClr val="0431B8"/>
                </a:solidFill>
                <a:latin typeface="Poppins" pitchFamily="2" charset="0"/>
                <a:ea typeface="+mj-ea"/>
                <a:cs typeface="Poppins" pitchFamily="2" charset="0"/>
              </a:rPr>
              <a:t>zajištění bezpečného prostředí na sportovištích, během soustředění          a dalších sportovních akcích</a:t>
            </a:r>
          </a:p>
        </p:txBody>
      </p:sp>
      <p:sp>
        <p:nvSpPr>
          <p:cNvPr id="68611" name="Nadpis 1">
            <a:extLst>
              <a:ext uri="{FF2B5EF4-FFF2-40B4-BE49-F238E27FC236}">
                <a16:creationId xmlns:a16="http://schemas.microsoft.com/office/drawing/2014/main" id="{4C9483AD-3B6B-CCC0-1710-BD7627D5284F}"/>
              </a:ext>
            </a:extLst>
          </p:cNvPr>
          <p:cNvSpPr txBox="1">
            <a:spLocks noChangeArrowheads="1"/>
          </p:cNvSpPr>
          <p:nvPr/>
        </p:nvSpPr>
        <p:spPr bwMode="auto">
          <a:xfrm>
            <a:off x="762000" y="1055688"/>
            <a:ext cx="94488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cs-CZ" altLang="cs-CZ" sz="2400" b="1" i="0" u="none" strike="noStrike" kern="1200" cap="all" spc="0" normalizeH="0" noProof="0" dirty="0">
                <a:ln>
                  <a:noFill/>
                </a:ln>
                <a:solidFill>
                  <a:srgbClr val="FF0000"/>
                </a:solidFill>
                <a:effectLst/>
                <a:uLnTx/>
                <a:uFillTx/>
                <a:latin typeface="Poppins" pitchFamily="2" charset="0"/>
                <a:ea typeface="+mn-ea"/>
                <a:cs typeface="Poppins" pitchFamily="2" charset="0"/>
              </a:rPr>
              <a:t>Zajištění bezpečného prostředí</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Nadpis 1">
            <a:extLst>
              <a:ext uri="{FF2B5EF4-FFF2-40B4-BE49-F238E27FC236}">
                <a16:creationId xmlns:a16="http://schemas.microsoft.com/office/drawing/2014/main" id="{5A4FB37D-7E92-6AD0-A72F-A86FB315CF6E}"/>
              </a:ext>
            </a:extLst>
          </p:cNvPr>
          <p:cNvSpPr txBox="1">
            <a:spLocks noChangeArrowheads="1"/>
          </p:cNvSpPr>
          <p:nvPr/>
        </p:nvSpPr>
        <p:spPr bwMode="auto">
          <a:xfrm>
            <a:off x="2728913" y="1341438"/>
            <a:ext cx="11218862" cy="531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80010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cs-CZ" altLang="cs-CZ" sz="2400" b="0" i="0" u="none" strike="noStrike" kern="1200" cap="none" spc="0" normalizeH="0" baseline="0" noProof="0">
              <a:ln>
                <a:noFill/>
              </a:ln>
              <a:solidFill>
                <a:srgbClr val="0431B8"/>
              </a:solidFill>
              <a:effectLst/>
              <a:uLnTx/>
              <a:uFillTx/>
              <a:latin typeface="Poppins" pitchFamily="2" charset="0"/>
              <a:ea typeface="+mn-ea"/>
              <a:cs typeface="Poppins" pitchFamily="2" charset="0"/>
            </a:endParaRPr>
          </a:p>
          <a:p>
            <a:pPr marL="800100" marR="0" lvl="1"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endParaRPr kumimoji="0" lang="cs-CZ" altLang="cs-CZ" sz="100" b="0" i="0" u="none" strike="noStrike" kern="1200" cap="none" spc="0" normalizeH="0" baseline="0" noProof="0">
              <a:ln>
                <a:noFill/>
              </a:ln>
              <a:solidFill>
                <a:srgbClr val="0431B8"/>
              </a:solidFill>
              <a:effectLst/>
              <a:uLnTx/>
              <a:uFillTx/>
              <a:latin typeface="Poppins" pitchFamily="2" charset="0"/>
              <a:ea typeface="+mn-ea"/>
              <a:cs typeface="Poppins" pitchFamily="2" charset="0"/>
            </a:endParaRPr>
          </a:p>
        </p:txBody>
      </p:sp>
      <p:sp>
        <p:nvSpPr>
          <p:cNvPr id="3" name="Zástupný obsah 2">
            <a:extLst>
              <a:ext uri="{FF2B5EF4-FFF2-40B4-BE49-F238E27FC236}">
                <a16:creationId xmlns:a16="http://schemas.microsoft.com/office/drawing/2014/main" id="{DE523F3F-DFDE-216A-0D9E-B20DE2D45BE9}"/>
              </a:ext>
            </a:extLst>
          </p:cNvPr>
          <p:cNvSpPr>
            <a:spLocks noGrp="1"/>
          </p:cNvSpPr>
          <p:nvPr>
            <p:ph idx="1"/>
          </p:nvPr>
        </p:nvSpPr>
        <p:spPr>
          <a:xfrm>
            <a:off x="762000" y="2038350"/>
            <a:ext cx="10718800" cy="4351338"/>
          </a:xfrm>
        </p:spPr>
        <p:txBody>
          <a:bodyPr rtlCol="0">
            <a:normAutofit/>
          </a:bodyPr>
          <a:lstStyle/>
          <a:p>
            <a:pPr eaLnBrk="1" fontAlgn="auto" hangingPunct="1">
              <a:spcAft>
                <a:spcPts val="600"/>
              </a:spcAft>
              <a:defRPr/>
            </a:pPr>
            <a:r>
              <a:rPr lang="cs-CZ" sz="2200" dirty="0">
                <a:solidFill>
                  <a:srgbClr val="0431B8"/>
                </a:solidFill>
                <a:latin typeface="Poppins" pitchFamily="2" charset="0"/>
                <a:ea typeface="+mj-ea"/>
                <a:cs typeface="Poppins" pitchFamily="2" charset="0"/>
              </a:rPr>
              <a:t>vhodné podmínky pro výkon činnosti v oblasti sportu včetně sladění sportovního, pracovního, osobního a rodinného života</a:t>
            </a:r>
          </a:p>
          <a:p>
            <a:pPr eaLnBrk="1" fontAlgn="auto" hangingPunct="1">
              <a:spcAft>
                <a:spcPts val="600"/>
              </a:spcAft>
              <a:defRPr/>
            </a:pPr>
            <a:r>
              <a:rPr lang="cs-CZ" sz="2200" dirty="0">
                <a:solidFill>
                  <a:srgbClr val="0431B8"/>
                </a:solidFill>
                <a:latin typeface="Poppins" pitchFamily="2" charset="0"/>
                <a:ea typeface="+mj-ea"/>
                <a:cs typeface="Poppins" pitchFamily="2" charset="0"/>
              </a:rPr>
              <a:t>podpora rovných smluvních podmínek a uplatňování pracovního práva</a:t>
            </a:r>
          </a:p>
          <a:p>
            <a:pPr eaLnBrk="1" fontAlgn="auto" hangingPunct="1">
              <a:spcAft>
                <a:spcPts val="600"/>
              </a:spcAft>
              <a:defRPr/>
            </a:pPr>
            <a:r>
              <a:rPr lang="cs-CZ" sz="2200" dirty="0">
                <a:solidFill>
                  <a:srgbClr val="0431B8"/>
                </a:solidFill>
                <a:latin typeface="Poppins" pitchFamily="2" charset="0"/>
                <a:ea typeface="+mj-ea"/>
                <a:cs typeface="Poppins" pitchFamily="2" charset="0"/>
              </a:rPr>
              <a:t>otevřenost, nestrannost a rovné zacházení včetně rovných příležitostí obou pohlaví, zejména rovných příležitostí pro muže i ženy v trenérských a vedoucích pozicích</a:t>
            </a:r>
          </a:p>
          <a:p>
            <a:pPr eaLnBrk="1" fontAlgn="auto" hangingPunct="1">
              <a:spcAft>
                <a:spcPts val="600"/>
              </a:spcAft>
              <a:defRPr/>
            </a:pPr>
            <a:r>
              <a:rPr lang="cs-CZ" sz="2200" dirty="0">
                <a:solidFill>
                  <a:srgbClr val="0431B8"/>
                </a:solidFill>
                <a:latin typeface="Poppins" pitchFamily="2" charset="0"/>
                <a:ea typeface="+mj-ea"/>
                <a:cs typeface="Poppins" pitchFamily="2" charset="0"/>
              </a:rPr>
              <a:t>rovnost v odměňování obou pohlaví</a:t>
            </a:r>
          </a:p>
          <a:p>
            <a:pPr eaLnBrk="1" fontAlgn="auto" hangingPunct="1">
              <a:spcAft>
                <a:spcPts val="600"/>
              </a:spcAft>
              <a:defRPr/>
            </a:pPr>
            <a:r>
              <a:rPr lang="cs-CZ" sz="2200" dirty="0">
                <a:solidFill>
                  <a:srgbClr val="0431B8"/>
                </a:solidFill>
                <a:latin typeface="Poppins" pitchFamily="2" charset="0"/>
                <a:ea typeface="+mj-ea"/>
                <a:cs typeface="Poppins" pitchFamily="2" charset="0"/>
              </a:rPr>
              <a:t>systémy sledování případné diskriminace</a:t>
            </a:r>
          </a:p>
          <a:p>
            <a:pPr eaLnBrk="1" fontAlgn="auto" hangingPunct="1">
              <a:spcAft>
                <a:spcPts val="0"/>
              </a:spcAft>
              <a:buFont typeface="Wingdings" pitchFamily="2" charset="2"/>
              <a:buChar char="§"/>
              <a:defRPr/>
            </a:pPr>
            <a:endParaRPr lang="cs-CZ" sz="2200" dirty="0"/>
          </a:p>
        </p:txBody>
      </p:sp>
      <p:sp>
        <p:nvSpPr>
          <p:cNvPr id="70660" name="Nadpis 1">
            <a:extLst>
              <a:ext uri="{FF2B5EF4-FFF2-40B4-BE49-F238E27FC236}">
                <a16:creationId xmlns:a16="http://schemas.microsoft.com/office/drawing/2014/main" id="{A90DA038-0843-E97A-092D-3318738330FA}"/>
              </a:ext>
            </a:extLst>
          </p:cNvPr>
          <p:cNvSpPr txBox="1">
            <a:spLocks noChangeArrowheads="1"/>
          </p:cNvSpPr>
          <p:nvPr/>
        </p:nvSpPr>
        <p:spPr bwMode="auto">
          <a:xfrm>
            <a:off x="762000" y="1055688"/>
            <a:ext cx="94488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cs-CZ" altLang="cs-CZ" sz="2400" b="1" i="0" u="none" strike="noStrike" kern="1200" cap="all" spc="0" normalizeH="0" noProof="0" dirty="0">
                <a:ln>
                  <a:noFill/>
                </a:ln>
                <a:solidFill>
                  <a:srgbClr val="FF0000"/>
                </a:solidFill>
                <a:effectLst/>
                <a:uLnTx/>
                <a:uFillTx/>
                <a:latin typeface="Poppins" pitchFamily="2" charset="0"/>
                <a:ea typeface="+mn-ea"/>
                <a:cs typeface="Poppins" pitchFamily="2" charset="0"/>
              </a:rPr>
              <a:t>Zajištění rovných příležitostí</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682" name="Nadpis 1">
            <a:extLst>
              <a:ext uri="{FF2B5EF4-FFF2-40B4-BE49-F238E27FC236}">
                <a16:creationId xmlns:a16="http://schemas.microsoft.com/office/drawing/2014/main" id="{8A9F2150-8AED-6EE1-F81D-B535C3536CD7}"/>
              </a:ext>
            </a:extLst>
          </p:cNvPr>
          <p:cNvSpPr txBox="1">
            <a:spLocks noChangeArrowheads="1"/>
          </p:cNvSpPr>
          <p:nvPr/>
        </p:nvSpPr>
        <p:spPr bwMode="auto">
          <a:xfrm>
            <a:off x="485775" y="1081088"/>
            <a:ext cx="11220450" cy="531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800100" indent="-3429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600"/>
              </a:spcBef>
              <a:spcAft>
                <a:spcPct val="0"/>
              </a:spcAft>
              <a:buClrTx/>
              <a:buSzTx/>
              <a:buFontTx/>
              <a:buNone/>
              <a:tabLst/>
              <a:defRPr/>
            </a:pPr>
            <a:endParaRPr kumimoji="0" lang="cs-CZ" altLang="cs-CZ" sz="2400" b="0" i="0" u="none" strike="noStrike" kern="1200" cap="none" spc="0" normalizeH="0" baseline="0" noProof="0">
              <a:ln>
                <a:noFill/>
              </a:ln>
              <a:solidFill>
                <a:srgbClr val="0431B8"/>
              </a:solidFill>
              <a:effectLst/>
              <a:uLnTx/>
              <a:uFillTx/>
              <a:latin typeface="Poppins" pitchFamily="2" charset="0"/>
              <a:ea typeface="+mn-ea"/>
              <a:cs typeface="Poppins" pitchFamily="2" charset="0"/>
            </a:endParaRPr>
          </a:p>
          <a:p>
            <a:pPr marL="800100" marR="0" lvl="1"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endParaRPr kumimoji="0" lang="cs-CZ" altLang="cs-CZ" sz="100" b="0" i="0" u="none" strike="noStrike" kern="1200" cap="none" spc="0" normalizeH="0" baseline="0" noProof="0">
              <a:ln>
                <a:noFill/>
              </a:ln>
              <a:solidFill>
                <a:srgbClr val="0431B8"/>
              </a:solidFill>
              <a:effectLst/>
              <a:uLnTx/>
              <a:uFillTx/>
              <a:latin typeface="Poppins" pitchFamily="2" charset="0"/>
              <a:ea typeface="+mn-ea"/>
              <a:cs typeface="Poppins" pitchFamily="2" charset="0"/>
            </a:endParaRPr>
          </a:p>
        </p:txBody>
      </p:sp>
      <p:sp>
        <p:nvSpPr>
          <p:cNvPr id="3" name="Zástupný obsah 2">
            <a:extLst>
              <a:ext uri="{FF2B5EF4-FFF2-40B4-BE49-F238E27FC236}">
                <a16:creationId xmlns:a16="http://schemas.microsoft.com/office/drawing/2014/main" id="{58B2D442-E419-7C3D-CFAA-6B0D29EA56F5}"/>
              </a:ext>
            </a:extLst>
          </p:cNvPr>
          <p:cNvSpPr>
            <a:spLocks noGrp="1"/>
          </p:cNvSpPr>
          <p:nvPr>
            <p:ph idx="1"/>
          </p:nvPr>
        </p:nvSpPr>
        <p:spPr>
          <a:xfrm>
            <a:off x="762000" y="1758950"/>
            <a:ext cx="10515600" cy="4165600"/>
          </a:xfrm>
        </p:spPr>
        <p:txBody>
          <a:bodyPr rtlCol="0">
            <a:normAutofit/>
          </a:bodyPr>
          <a:lstStyle/>
          <a:p>
            <a:pPr eaLnBrk="1" fontAlgn="auto" hangingPunct="1">
              <a:lnSpc>
                <a:spcPct val="100000"/>
              </a:lnSpc>
              <a:spcBef>
                <a:spcPts val="400"/>
              </a:spcBef>
              <a:spcAft>
                <a:spcPts val="400"/>
              </a:spcAft>
              <a:defRPr/>
            </a:pPr>
            <a:r>
              <a:rPr lang="cs-CZ" sz="2200" dirty="0">
                <a:solidFill>
                  <a:srgbClr val="0431B8"/>
                </a:solidFill>
                <a:latin typeface="Poppins" pitchFamily="2" charset="0"/>
                <a:ea typeface="+mj-ea"/>
                <a:cs typeface="Poppins" pitchFamily="2" charset="0"/>
              </a:rPr>
              <a:t>propagace kultivovaného chování při sportovních soutěžích</a:t>
            </a:r>
          </a:p>
          <a:p>
            <a:pPr eaLnBrk="1" fontAlgn="auto" hangingPunct="1">
              <a:lnSpc>
                <a:spcPct val="100000"/>
              </a:lnSpc>
              <a:spcBef>
                <a:spcPts val="400"/>
              </a:spcBef>
              <a:spcAft>
                <a:spcPts val="400"/>
              </a:spcAft>
              <a:defRPr/>
            </a:pPr>
            <a:r>
              <a:rPr lang="cs-CZ" sz="2200" dirty="0">
                <a:solidFill>
                  <a:srgbClr val="0431B8"/>
                </a:solidFill>
                <a:latin typeface="Poppins" pitchFamily="2" charset="0"/>
                <a:ea typeface="+mj-ea"/>
                <a:cs typeface="Poppins" pitchFamily="2" charset="0"/>
              </a:rPr>
              <a:t>komunikace s aktéry sportovních soutěží</a:t>
            </a:r>
          </a:p>
          <a:p>
            <a:pPr marL="342900" indent="-342900" eaLnBrk="1" fontAlgn="auto" hangingPunct="1">
              <a:spcAft>
                <a:spcPts val="600"/>
              </a:spcAft>
              <a:defRPr/>
            </a:pPr>
            <a:endParaRPr lang="cs-CZ" sz="2200" dirty="0">
              <a:solidFill>
                <a:srgbClr val="0431B8"/>
              </a:solidFill>
              <a:latin typeface="Poppins" pitchFamily="2" charset="0"/>
              <a:ea typeface="+mj-ea"/>
              <a:cs typeface="Poppins" pitchFamily="2" charset="0"/>
            </a:endParaRPr>
          </a:p>
          <a:p>
            <a:pPr marL="0" indent="0" eaLnBrk="1" fontAlgn="auto" hangingPunct="1">
              <a:spcAft>
                <a:spcPts val="600"/>
              </a:spcAft>
              <a:buFont typeface="Arial" panose="020B0604020202020204" pitchFamily="34" charset="0"/>
              <a:buNone/>
              <a:defRPr/>
            </a:pPr>
            <a:r>
              <a:rPr lang="cs-CZ" sz="2400" b="1" dirty="0">
                <a:solidFill>
                  <a:srgbClr val="FF0000"/>
                </a:solidFill>
                <a:latin typeface="Poppins" pitchFamily="2" charset="0"/>
                <a:ea typeface="+mj-ea"/>
                <a:cs typeface="Poppins" pitchFamily="2" charset="0"/>
              </a:rPr>
              <a:t>Ombudsman (Národní </a:t>
            </a:r>
            <a:r>
              <a:rPr lang="cs-CZ" sz="2400" b="1" dirty="0" err="1">
                <a:solidFill>
                  <a:srgbClr val="FF0000"/>
                </a:solidFill>
                <a:latin typeface="Poppins" pitchFamily="2" charset="0"/>
                <a:ea typeface="+mj-ea"/>
                <a:cs typeface="Poppins" pitchFamily="2" charset="0"/>
              </a:rPr>
              <a:t>safeguard</a:t>
            </a:r>
            <a:r>
              <a:rPr lang="cs-CZ" sz="2400" b="1" dirty="0">
                <a:solidFill>
                  <a:srgbClr val="FF0000"/>
                </a:solidFill>
                <a:latin typeface="Poppins" pitchFamily="2" charset="0"/>
                <a:ea typeface="+mj-ea"/>
                <a:cs typeface="Poppins" pitchFamily="2" charset="0"/>
              </a:rPr>
              <a:t> ) - příprava na NSA</a:t>
            </a:r>
            <a:endParaRPr lang="cs-CZ" sz="2200" dirty="0">
              <a:solidFill>
                <a:srgbClr val="0431B8"/>
              </a:solidFill>
              <a:latin typeface="Poppins" pitchFamily="2" charset="0"/>
              <a:ea typeface="+mj-ea"/>
              <a:cs typeface="Poppins" pitchFamily="2" charset="0"/>
            </a:endParaRPr>
          </a:p>
          <a:p>
            <a:pPr eaLnBrk="1" fontAlgn="auto" hangingPunct="1">
              <a:spcAft>
                <a:spcPts val="600"/>
              </a:spcAft>
              <a:defRPr/>
            </a:pPr>
            <a:r>
              <a:rPr lang="cs-CZ" sz="2200" dirty="0">
                <a:solidFill>
                  <a:srgbClr val="0431B8"/>
                </a:solidFill>
                <a:latin typeface="Poppins" pitchFamily="2" charset="0"/>
                <a:ea typeface="+mj-ea"/>
                <a:cs typeface="Poppins" pitchFamily="2" charset="0"/>
              </a:rPr>
              <a:t>k dispozici platforma, trenérům, rodičům, sportovcům</a:t>
            </a:r>
          </a:p>
          <a:p>
            <a:pPr eaLnBrk="1" fontAlgn="auto" hangingPunct="1">
              <a:spcAft>
                <a:spcPts val="600"/>
              </a:spcAft>
              <a:defRPr/>
            </a:pPr>
            <a:r>
              <a:rPr lang="cs-CZ" sz="2200" dirty="0">
                <a:solidFill>
                  <a:srgbClr val="0431B8"/>
                </a:solidFill>
                <a:latin typeface="Poppins" pitchFamily="2" charset="0"/>
                <a:ea typeface="+mj-ea"/>
                <a:cs typeface="Poppins" pitchFamily="2" charset="0"/>
              </a:rPr>
              <a:t>doporučuje cestu při řešení porušení zásad bezpečného prostředí nebo nežádoucího chování </a:t>
            </a:r>
          </a:p>
          <a:p>
            <a:pPr eaLnBrk="1" fontAlgn="auto" hangingPunct="1">
              <a:spcAft>
                <a:spcPts val="600"/>
              </a:spcAft>
              <a:defRPr/>
            </a:pPr>
            <a:r>
              <a:rPr lang="cs-CZ" sz="2200" dirty="0">
                <a:solidFill>
                  <a:srgbClr val="0431B8"/>
                </a:solidFill>
                <a:latin typeface="Poppins" pitchFamily="2" charset="0"/>
                <a:ea typeface="+mj-ea"/>
                <a:cs typeface="Poppins" pitchFamily="2" charset="0"/>
              </a:rPr>
              <a:t>prošetřuje případy a případně vydává doporučení k přijetí nápravných opatření </a:t>
            </a:r>
          </a:p>
        </p:txBody>
      </p:sp>
      <p:sp>
        <p:nvSpPr>
          <p:cNvPr id="71684" name="Nadpis 1">
            <a:extLst>
              <a:ext uri="{FF2B5EF4-FFF2-40B4-BE49-F238E27FC236}">
                <a16:creationId xmlns:a16="http://schemas.microsoft.com/office/drawing/2014/main" id="{7C7D26CF-272E-F9DB-933C-BBA75D152525}"/>
              </a:ext>
            </a:extLst>
          </p:cNvPr>
          <p:cNvSpPr txBox="1">
            <a:spLocks noChangeArrowheads="1"/>
          </p:cNvSpPr>
          <p:nvPr/>
        </p:nvSpPr>
        <p:spPr bwMode="auto">
          <a:xfrm>
            <a:off x="762000" y="1055688"/>
            <a:ext cx="94488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cs-CZ" altLang="cs-CZ" sz="2400" b="1" i="0" u="none" strike="noStrike" kern="1200" cap="all" spc="0" normalizeH="0" noProof="0" dirty="0">
                <a:ln>
                  <a:noFill/>
                </a:ln>
                <a:solidFill>
                  <a:srgbClr val="FF0000"/>
                </a:solidFill>
                <a:effectLst/>
                <a:uLnTx/>
                <a:uFillTx/>
                <a:latin typeface="Poppins" pitchFamily="2" charset="0"/>
                <a:ea typeface="+mn-ea"/>
                <a:cs typeface="Poppins" pitchFamily="2" charset="0"/>
              </a:rPr>
              <a:t>Kultivace sportovního prostředí</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Zástupný obsah 3">
            <a:extLst>
              <a:ext uri="{FF2B5EF4-FFF2-40B4-BE49-F238E27FC236}">
                <a16:creationId xmlns:a16="http://schemas.microsoft.com/office/drawing/2014/main" id="{DED9C99E-32BE-0391-823C-73CF38AE9AEF}"/>
              </a:ext>
            </a:extLst>
          </p:cNvPr>
          <p:cNvSpPr>
            <a:spLocks noGrp="1"/>
          </p:cNvSpPr>
          <p:nvPr>
            <p:ph idx="1"/>
          </p:nvPr>
        </p:nvSpPr>
        <p:spPr>
          <a:xfrm>
            <a:off x="762000" y="1876425"/>
            <a:ext cx="10993120" cy="4351338"/>
          </a:xfrm>
        </p:spPr>
        <p:txBody>
          <a:bodyPr rtlCol="0">
            <a:normAutofit/>
          </a:bodyPr>
          <a:lstStyle/>
          <a:p>
            <a:pPr marL="365125" indent="-365125" eaLnBrk="1" fontAlgn="auto" hangingPunct="1">
              <a:spcAft>
                <a:spcPts val="600"/>
              </a:spcAft>
              <a:buFont typeface="Wingdings" pitchFamily="2" charset="2"/>
              <a:buChar char="§"/>
              <a:defRPr/>
            </a:pPr>
            <a:r>
              <a:rPr lang="cs-CZ" sz="2200" dirty="0">
                <a:solidFill>
                  <a:srgbClr val="0431B8"/>
                </a:solidFill>
                <a:latin typeface="Poppins" pitchFamily="2" charset="0"/>
                <a:ea typeface="+mj-ea"/>
                <a:cs typeface="Poppins" pitchFamily="2" charset="0"/>
              </a:rPr>
              <a:t>opatření proti manipulaci průběhu a výsledků soutěží </a:t>
            </a:r>
          </a:p>
          <a:p>
            <a:pPr marL="365125" indent="-365125" eaLnBrk="1" fontAlgn="auto" hangingPunct="1">
              <a:spcAft>
                <a:spcPts val="600"/>
              </a:spcAft>
              <a:buFont typeface="Wingdings" pitchFamily="2" charset="2"/>
              <a:buChar char="§"/>
              <a:defRPr/>
            </a:pPr>
            <a:r>
              <a:rPr lang="cs-CZ" sz="2200" dirty="0">
                <a:solidFill>
                  <a:srgbClr val="0431B8"/>
                </a:solidFill>
                <a:latin typeface="Poppins" pitchFamily="2" charset="0"/>
                <a:ea typeface="+mj-ea"/>
                <a:cs typeface="Poppins" pitchFamily="2" charset="0"/>
              </a:rPr>
              <a:t>informovanost v této oblasti:</a:t>
            </a:r>
          </a:p>
          <a:p>
            <a:pPr marL="365125" indent="-365125" eaLnBrk="1" fontAlgn="auto" hangingPunct="1">
              <a:spcAft>
                <a:spcPts val="600"/>
              </a:spcAft>
              <a:buFont typeface="Wingdings" pitchFamily="2" charset="2"/>
              <a:buChar char="§"/>
              <a:defRPr/>
            </a:pPr>
            <a:r>
              <a:rPr lang="cs-CZ" sz="2200" dirty="0">
                <a:solidFill>
                  <a:srgbClr val="0431B8"/>
                </a:solidFill>
                <a:latin typeface="Poppins" pitchFamily="2" charset="0"/>
                <a:ea typeface="+mj-ea"/>
                <a:cs typeface="Poppins" pitchFamily="2" charset="0"/>
              </a:rPr>
              <a:t>nesázet na své soutěže, disciplíny nebo jiné soutěže a disciplíny v rámci akce, které se účastní</a:t>
            </a:r>
          </a:p>
          <a:p>
            <a:pPr marL="365125" indent="-365125" eaLnBrk="1" fontAlgn="auto" hangingPunct="1">
              <a:spcAft>
                <a:spcPts val="600"/>
              </a:spcAft>
              <a:buFont typeface="Wingdings" pitchFamily="2" charset="2"/>
              <a:buChar char="§"/>
              <a:defRPr/>
            </a:pPr>
            <a:r>
              <a:rPr lang="cs-CZ" sz="2200" dirty="0">
                <a:solidFill>
                  <a:srgbClr val="0431B8"/>
                </a:solidFill>
                <a:latin typeface="Poppins" pitchFamily="2" charset="0"/>
                <a:ea typeface="+mj-ea"/>
                <a:cs typeface="Poppins" pitchFamily="2" charset="0"/>
              </a:rPr>
              <a:t>neposkytovat důvěrné informace, ke kterým mají přístup pouze sportovci, funkcionáři a další personál, včetně zveřejňování těchto informací na sociálních sítích apod., </a:t>
            </a:r>
          </a:p>
          <a:p>
            <a:pPr marL="365125" indent="-365125" eaLnBrk="1" fontAlgn="auto" hangingPunct="1">
              <a:spcAft>
                <a:spcPts val="600"/>
              </a:spcAft>
              <a:buFont typeface="Wingdings" pitchFamily="2" charset="2"/>
              <a:buChar char="§"/>
              <a:defRPr/>
            </a:pPr>
            <a:r>
              <a:rPr lang="cs-CZ" sz="2200" dirty="0">
                <a:solidFill>
                  <a:srgbClr val="0431B8"/>
                </a:solidFill>
                <a:latin typeface="Poppins" pitchFamily="2" charset="0"/>
                <a:ea typeface="+mj-ea"/>
                <a:cs typeface="Poppins" pitchFamily="2" charset="0"/>
              </a:rPr>
              <a:t>nesnižovat úmyslně úroveň sportovního výkonu či úmyslně prohrát za účelem získání neoprávněné výhody v soutěži nebo jiného neoprávněného profitu. </a:t>
            </a:r>
          </a:p>
          <a:p>
            <a:pPr marL="0" indent="0" eaLnBrk="1" fontAlgn="auto" hangingPunct="1">
              <a:spcAft>
                <a:spcPts val="0"/>
              </a:spcAft>
              <a:buFont typeface="Arial" panose="020B0604020202020204" pitchFamily="34" charset="0"/>
              <a:buNone/>
              <a:defRPr/>
            </a:pPr>
            <a:endParaRPr lang="cs-CZ" sz="2200" dirty="0"/>
          </a:p>
        </p:txBody>
      </p:sp>
      <p:sp>
        <p:nvSpPr>
          <p:cNvPr id="69635" name="Nadpis 1">
            <a:extLst>
              <a:ext uri="{FF2B5EF4-FFF2-40B4-BE49-F238E27FC236}">
                <a16:creationId xmlns:a16="http://schemas.microsoft.com/office/drawing/2014/main" id="{FA9857EA-8200-8ED9-3DF2-D73B9C35B35D}"/>
              </a:ext>
            </a:extLst>
          </p:cNvPr>
          <p:cNvSpPr txBox="1">
            <a:spLocks noChangeArrowheads="1"/>
          </p:cNvSpPr>
          <p:nvPr/>
        </p:nvSpPr>
        <p:spPr bwMode="auto">
          <a:xfrm>
            <a:off x="762000" y="1055688"/>
            <a:ext cx="94488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cs-CZ" altLang="cs-CZ" sz="2400" b="1" i="0" u="none" strike="noStrike" kern="1200" cap="all" spc="0" normalizeH="0" noProof="0" dirty="0">
                <a:ln>
                  <a:noFill/>
                </a:ln>
                <a:solidFill>
                  <a:srgbClr val="FF0000"/>
                </a:solidFill>
                <a:effectLst/>
                <a:uLnTx/>
                <a:uFillTx/>
                <a:latin typeface="Poppins" pitchFamily="2" charset="0"/>
                <a:ea typeface="+mn-ea"/>
                <a:cs typeface="Poppins" pitchFamily="2" charset="0"/>
              </a:rPr>
              <a:t>Prevence ovlivňování sportovních výsledků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Nadpis 1">
            <a:extLst>
              <a:ext uri="{FF2B5EF4-FFF2-40B4-BE49-F238E27FC236}">
                <a16:creationId xmlns:a16="http://schemas.microsoft.com/office/drawing/2014/main" id="{18FF1036-D59C-D24B-088D-C62253EEF015}"/>
              </a:ext>
            </a:extLst>
          </p:cNvPr>
          <p:cNvSpPr txBox="1">
            <a:spLocks/>
          </p:cNvSpPr>
          <p:nvPr/>
        </p:nvSpPr>
        <p:spPr>
          <a:xfrm>
            <a:off x="2151529" y="1047554"/>
            <a:ext cx="9669683" cy="4216138"/>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cs-CZ" sz="4000" dirty="0">
                <a:solidFill>
                  <a:prstClr val="white"/>
                </a:solidFill>
                <a:latin typeface="Poppins" pitchFamily="2" charset="0"/>
                <a:cs typeface="Poppins" pitchFamily="2" charset="0"/>
              </a:rPr>
              <a:t>HIGH PERFORMANCE CENTRUM</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cs-CZ" sz="2800" b="0" i="0" u="none" strike="noStrike" kern="1200" cap="none" spc="0" normalizeH="0" baseline="0" noProof="0" dirty="0">
              <a:ln>
                <a:noFill/>
              </a:ln>
              <a:solidFill>
                <a:prstClr val="white"/>
              </a:solidFill>
              <a:effectLst/>
              <a:uLnTx/>
              <a:uFillTx/>
              <a:latin typeface="Poppins" pitchFamily="2" charset="0"/>
              <a:ea typeface="+mj-ea"/>
              <a:cs typeface="Poppins" pitchFamily="2"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cs-CZ" sz="2800" b="0" i="0" u="none" strike="noStrike" kern="1200" cap="none" spc="0" normalizeH="0" baseline="0" noProof="0" dirty="0">
                <a:ln>
                  <a:noFill/>
                </a:ln>
                <a:solidFill>
                  <a:prstClr val="white"/>
                </a:solidFill>
                <a:effectLst/>
                <a:uLnTx/>
                <a:uFillTx/>
                <a:latin typeface="Poppins" pitchFamily="2" charset="0"/>
                <a:ea typeface="+mj-ea"/>
                <a:cs typeface="Poppins" pitchFamily="2" charset="0"/>
              </a:rPr>
              <a:t>Projekt vědecké podpory </a:t>
            </a:r>
            <a:br>
              <a:rPr kumimoji="0" lang="cs-CZ" sz="2800" b="0" i="0" u="none" strike="noStrike" kern="1200" cap="none" spc="0" normalizeH="0" baseline="0" noProof="0" dirty="0">
                <a:ln>
                  <a:noFill/>
                </a:ln>
                <a:solidFill>
                  <a:prstClr val="white"/>
                </a:solidFill>
                <a:effectLst/>
                <a:uLnTx/>
                <a:uFillTx/>
                <a:latin typeface="Poppins" pitchFamily="2" charset="0"/>
                <a:ea typeface="+mj-ea"/>
                <a:cs typeface="Poppins" pitchFamily="2" charset="0"/>
              </a:rPr>
            </a:br>
            <a:r>
              <a:rPr kumimoji="0" lang="cs-CZ" sz="2800" b="0" i="0" u="none" strike="noStrike" kern="1200" cap="none" spc="0" normalizeH="0" baseline="0" noProof="0" dirty="0">
                <a:ln>
                  <a:noFill/>
                </a:ln>
                <a:solidFill>
                  <a:prstClr val="white"/>
                </a:solidFill>
                <a:effectLst/>
                <a:uLnTx/>
                <a:uFillTx/>
                <a:latin typeface="Poppins" pitchFamily="2" charset="0"/>
                <a:ea typeface="+mj-ea"/>
                <a:cs typeface="Poppins" pitchFamily="2" charset="0"/>
              </a:rPr>
              <a:t>vrcholového sportu</a:t>
            </a:r>
          </a:p>
        </p:txBody>
      </p:sp>
    </p:spTree>
    <p:extLst>
      <p:ext uri="{BB962C8B-B14F-4D97-AF65-F5344CB8AC3E}">
        <p14:creationId xmlns:p14="http://schemas.microsoft.com/office/powerpoint/2010/main" val="3691811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97022258-5661-C5C4-3064-DED967C8C66B}"/>
              </a:ext>
            </a:extLst>
          </p:cNvPr>
          <p:cNvSpPr txBox="1">
            <a:spLocks/>
          </p:cNvSpPr>
          <p:nvPr/>
        </p:nvSpPr>
        <p:spPr>
          <a:xfrm>
            <a:off x="399812" y="1098161"/>
            <a:ext cx="11219380" cy="531930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cs-CZ" sz="2400" b="0" i="0" u="none" strike="noStrike" kern="1200" cap="none" spc="0" normalizeH="0" baseline="0" noProof="0" dirty="0">
              <a:ln>
                <a:noFill/>
              </a:ln>
              <a:solidFill>
                <a:srgbClr val="0431B8"/>
              </a:solidFill>
              <a:effectLst/>
              <a:uLnTx/>
              <a:uFillTx/>
              <a:latin typeface="Poppins" pitchFamily="2" charset="0"/>
              <a:ea typeface="+mj-ea"/>
              <a:cs typeface="Poppins" pitchFamily="2" charset="0"/>
            </a:endParaRP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cs-CZ" sz="100" b="0" i="0" u="none" strike="noStrike" kern="1200" cap="none" spc="0" normalizeH="0" baseline="0" noProof="0" dirty="0">
              <a:ln>
                <a:noFill/>
              </a:ln>
              <a:solidFill>
                <a:srgbClr val="0431B8"/>
              </a:solidFill>
              <a:effectLst/>
              <a:uLnTx/>
              <a:uFillTx/>
              <a:latin typeface="Poppins" pitchFamily="2" charset="0"/>
              <a:ea typeface="+mn-ea"/>
              <a:cs typeface="Poppins" pitchFamily="2" charset="0"/>
            </a:endParaRPr>
          </a:p>
        </p:txBody>
      </p:sp>
      <p:sp>
        <p:nvSpPr>
          <p:cNvPr id="2" name="Nadpis 1">
            <a:extLst>
              <a:ext uri="{FF2B5EF4-FFF2-40B4-BE49-F238E27FC236}">
                <a16:creationId xmlns:a16="http://schemas.microsoft.com/office/drawing/2014/main" id="{8FFDA6EA-0B54-1123-E895-2824910A73EB}"/>
              </a:ext>
            </a:extLst>
          </p:cNvPr>
          <p:cNvSpPr>
            <a:spLocks noGrp="1"/>
          </p:cNvSpPr>
          <p:nvPr>
            <p:ph type="title"/>
          </p:nvPr>
        </p:nvSpPr>
        <p:spPr>
          <a:xfrm>
            <a:off x="838200" y="706932"/>
            <a:ext cx="10515600" cy="968187"/>
          </a:xfrm>
        </p:spPr>
        <p:txBody>
          <a:bodyPr>
            <a:normAutofit/>
          </a:bodyPr>
          <a:lstStyle/>
          <a:p>
            <a:r>
              <a:rPr lang="cs-CZ" sz="2400" b="1" cap="all" dirty="0">
                <a:solidFill>
                  <a:srgbClr val="FF0000"/>
                </a:solidFill>
                <a:latin typeface="Poppins" pitchFamily="2" charset="0"/>
                <a:ea typeface="+mn-ea"/>
                <a:cs typeface="Poppins" pitchFamily="2" charset="0"/>
              </a:rPr>
              <a:t>Myšlenky, které vedly k vzniku projektu</a:t>
            </a:r>
          </a:p>
        </p:txBody>
      </p:sp>
      <p:sp>
        <p:nvSpPr>
          <p:cNvPr id="3" name="Zástupný obsah 2">
            <a:extLst>
              <a:ext uri="{FF2B5EF4-FFF2-40B4-BE49-F238E27FC236}">
                <a16:creationId xmlns:a16="http://schemas.microsoft.com/office/drawing/2014/main" id="{7CA09706-AD79-4E47-7AF2-4306FC781464}"/>
              </a:ext>
            </a:extLst>
          </p:cNvPr>
          <p:cNvSpPr>
            <a:spLocks noGrp="1"/>
          </p:cNvSpPr>
          <p:nvPr>
            <p:ph idx="1"/>
          </p:nvPr>
        </p:nvSpPr>
        <p:spPr>
          <a:xfrm>
            <a:off x="0" y="1531899"/>
            <a:ext cx="12202246" cy="4742349"/>
          </a:xfrm>
        </p:spPr>
        <p:txBody>
          <a:bodyPr>
            <a:normAutofit/>
          </a:bodyPr>
          <a:lstStyle/>
          <a:p>
            <a:pPr marL="800100" lvl="2" indent="-342900">
              <a:lnSpc>
                <a:spcPct val="100000"/>
              </a:lnSpc>
              <a:spcBef>
                <a:spcPts val="600"/>
              </a:spcBef>
              <a:spcAft>
                <a:spcPts val="1800"/>
              </a:spcAft>
            </a:pPr>
            <a:r>
              <a:rPr lang="cs-CZ" sz="2400" dirty="0" err="1">
                <a:solidFill>
                  <a:srgbClr val="0431B8"/>
                </a:solidFill>
                <a:latin typeface="Poppins" pitchFamily="2" charset="0"/>
                <a:ea typeface="+mj-ea"/>
                <a:cs typeface="Poppins" pitchFamily="2" charset="0"/>
              </a:rPr>
              <a:t>High</a:t>
            </a:r>
            <a:r>
              <a:rPr lang="cs-CZ" sz="2400" dirty="0">
                <a:solidFill>
                  <a:srgbClr val="0431B8"/>
                </a:solidFill>
                <a:latin typeface="Poppins" pitchFamily="2" charset="0"/>
                <a:ea typeface="+mj-ea"/>
                <a:cs typeface="Poppins" pitchFamily="2" charset="0"/>
              </a:rPr>
              <a:t> performance centra jsou standardem ve všech vyspělých státech</a:t>
            </a:r>
          </a:p>
          <a:p>
            <a:pPr marL="800100" lvl="2" indent="-342900">
              <a:lnSpc>
                <a:spcPct val="100000"/>
              </a:lnSpc>
              <a:spcBef>
                <a:spcPts val="600"/>
              </a:spcBef>
              <a:spcAft>
                <a:spcPts val="1800"/>
              </a:spcAft>
            </a:pPr>
            <a:r>
              <a:rPr lang="cs-CZ" sz="2400" dirty="0">
                <a:solidFill>
                  <a:srgbClr val="0431B8"/>
                </a:solidFill>
                <a:latin typeface="Poppins" pitchFamily="2" charset="0"/>
                <a:ea typeface="+mj-ea"/>
                <a:cs typeface="Poppins" pitchFamily="2" charset="0"/>
              </a:rPr>
              <a:t>Vědecké zabezpečení vrcholového sportu s míjí se zacílením vysokých škol</a:t>
            </a:r>
            <a:br>
              <a:rPr lang="cs-CZ" sz="2400" dirty="0">
                <a:solidFill>
                  <a:srgbClr val="0431B8"/>
                </a:solidFill>
                <a:latin typeface="Poppins" pitchFamily="2" charset="0"/>
                <a:ea typeface="+mj-ea"/>
                <a:cs typeface="Poppins" pitchFamily="2" charset="0"/>
              </a:rPr>
            </a:br>
            <a:r>
              <a:rPr lang="cs-CZ" sz="2400" dirty="0">
                <a:solidFill>
                  <a:srgbClr val="0431B8"/>
                </a:solidFill>
                <a:latin typeface="Poppins" pitchFamily="2" charset="0"/>
                <a:ea typeface="+mj-ea"/>
                <a:cs typeface="Poppins" pitchFamily="2" charset="0"/>
              </a:rPr>
              <a:t>(konflikt výkon vs. publikační skóre)</a:t>
            </a:r>
          </a:p>
          <a:p>
            <a:pPr marL="800100" lvl="2" indent="-342900">
              <a:lnSpc>
                <a:spcPct val="100000"/>
              </a:lnSpc>
              <a:spcBef>
                <a:spcPts val="600"/>
              </a:spcBef>
              <a:spcAft>
                <a:spcPts val="1800"/>
              </a:spcAft>
            </a:pPr>
            <a:r>
              <a:rPr lang="cs-CZ" sz="2400" dirty="0">
                <a:solidFill>
                  <a:srgbClr val="0431B8"/>
                </a:solidFill>
                <a:latin typeface="Poppins" pitchFamily="2" charset="0"/>
                <a:ea typeface="+mj-ea"/>
                <a:cs typeface="Poppins" pitchFamily="2" charset="0"/>
              </a:rPr>
              <a:t>Vrcholový výkon je statistickou chybou – není možno aplikovat obvyklé metody</a:t>
            </a:r>
          </a:p>
          <a:p>
            <a:pPr marL="800100" lvl="2" indent="-342900">
              <a:lnSpc>
                <a:spcPct val="100000"/>
              </a:lnSpc>
              <a:spcBef>
                <a:spcPts val="600"/>
              </a:spcBef>
              <a:spcAft>
                <a:spcPts val="1800"/>
              </a:spcAft>
            </a:pPr>
            <a:r>
              <a:rPr lang="cs-CZ" sz="2400" dirty="0">
                <a:solidFill>
                  <a:srgbClr val="0431B8"/>
                </a:solidFill>
                <a:latin typeface="Poppins" pitchFamily="2" charset="0"/>
                <a:ea typeface="+mj-ea"/>
                <a:cs typeface="Poppins" pitchFamily="2" charset="0"/>
              </a:rPr>
              <a:t>Jsou vysoce ohroženy medailové pozice do dalších let – je třeba vytvořit systematickou podporu na nadresortní úrovni</a:t>
            </a:r>
          </a:p>
          <a:p>
            <a:pPr marL="800100" lvl="2" indent="-342900">
              <a:lnSpc>
                <a:spcPct val="100000"/>
              </a:lnSpc>
              <a:spcBef>
                <a:spcPts val="600"/>
              </a:spcBef>
              <a:spcAft>
                <a:spcPts val="1800"/>
              </a:spcAft>
            </a:pPr>
            <a:r>
              <a:rPr lang="cs-CZ" sz="2400" dirty="0">
                <a:solidFill>
                  <a:srgbClr val="0431B8"/>
                </a:solidFill>
                <a:latin typeface="Poppins" pitchFamily="2" charset="0"/>
                <a:ea typeface="+mj-ea"/>
                <a:cs typeface="Poppins" pitchFamily="2" charset="0"/>
              </a:rPr>
              <a:t>Vhodné společenské klima tuto oblast podpořit a začít řešit</a:t>
            </a:r>
          </a:p>
        </p:txBody>
      </p:sp>
    </p:spTree>
    <p:extLst>
      <p:ext uri="{BB962C8B-B14F-4D97-AF65-F5344CB8AC3E}">
        <p14:creationId xmlns:p14="http://schemas.microsoft.com/office/powerpoint/2010/main" val="6208546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97022258-5661-C5C4-3064-DED967C8C66B}"/>
              </a:ext>
            </a:extLst>
          </p:cNvPr>
          <p:cNvSpPr txBox="1">
            <a:spLocks/>
          </p:cNvSpPr>
          <p:nvPr/>
        </p:nvSpPr>
        <p:spPr>
          <a:xfrm>
            <a:off x="591400" y="1019784"/>
            <a:ext cx="11219380" cy="531930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cs-CZ" sz="100" b="0" i="0" u="none" strike="noStrike" kern="1200" cap="none" spc="0" normalizeH="0" baseline="0" noProof="0" dirty="0">
              <a:ln>
                <a:noFill/>
              </a:ln>
              <a:solidFill>
                <a:srgbClr val="0431B8"/>
              </a:solidFill>
              <a:effectLst/>
              <a:uLnTx/>
              <a:uFillTx/>
              <a:latin typeface="Poppins" pitchFamily="2" charset="0"/>
              <a:ea typeface="+mn-ea"/>
              <a:cs typeface="Poppins" pitchFamily="2" charset="0"/>
            </a:endParaRPr>
          </a:p>
        </p:txBody>
      </p:sp>
      <p:sp>
        <p:nvSpPr>
          <p:cNvPr id="4" name="Nadpis 3">
            <a:extLst>
              <a:ext uri="{FF2B5EF4-FFF2-40B4-BE49-F238E27FC236}">
                <a16:creationId xmlns:a16="http://schemas.microsoft.com/office/drawing/2014/main" id="{B08327C9-C73A-FEF5-0517-E88C0BBA071C}"/>
              </a:ext>
            </a:extLst>
          </p:cNvPr>
          <p:cNvSpPr>
            <a:spLocks noGrp="1"/>
          </p:cNvSpPr>
          <p:nvPr>
            <p:ph type="title"/>
          </p:nvPr>
        </p:nvSpPr>
        <p:spPr>
          <a:xfrm>
            <a:off x="838200" y="1019784"/>
            <a:ext cx="10515600" cy="1325563"/>
          </a:xfrm>
        </p:spPr>
        <p:txBody>
          <a:bodyPr>
            <a:normAutofit/>
          </a:bodyPr>
          <a:lstStyle/>
          <a:p>
            <a:r>
              <a:rPr lang="cs-CZ" sz="2400" b="1" cap="all" dirty="0">
                <a:solidFill>
                  <a:srgbClr val="FF0000"/>
                </a:solidFill>
                <a:latin typeface="Poppins" pitchFamily="2" charset="0"/>
                <a:ea typeface="+mn-ea"/>
                <a:cs typeface="Poppins" pitchFamily="2" charset="0"/>
              </a:rPr>
              <a:t>Rok 2024 – schválené projekty</a:t>
            </a:r>
          </a:p>
        </p:txBody>
      </p:sp>
      <p:sp>
        <p:nvSpPr>
          <p:cNvPr id="6" name="Zástupný obsah 5">
            <a:extLst>
              <a:ext uri="{FF2B5EF4-FFF2-40B4-BE49-F238E27FC236}">
                <a16:creationId xmlns:a16="http://schemas.microsoft.com/office/drawing/2014/main" id="{7B299546-EE99-FDA0-AF73-7035948AD088}"/>
              </a:ext>
            </a:extLst>
          </p:cNvPr>
          <p:cNvSpPr>
            <a:spLocks noGrp="1"/>
          </p:cNvSpPr>
          <p:nvPr>
            <p:ph idx="1"/>
          </p:nvPr>
        </p:nvSpPr>
        <p:spPr>
          <a:xfrm>
            <a:off x="514830" y="2235828"/>
            <a:ext cx="11085770" cy="3611789"/>
          </a:xfrm>
        </p:spPr>
        <p:txBody>
          <a:bodyPr>
            <a:normAutofit/>
          </a:bodyPr>
          <a:lstStyle/>
          <a:p>
            <a:pPr marL="457200" indent="-457200">
              <a:spcAft>
                <a:spcPts val="600"/>
              </a:spcAft>
              <a:buFont typeface="+mj-lt"/>
              <a:buAutoNum type="arabicPeriod"/>
              <a:defRPr/>
            </a:pPr>
            <a:r>
              <a:rPr lang="cs-CZ" sz="2200" dirty="0">
                <a:solidFill>
                  <a:srgbClr val="0431B8"/>
                </a:solidFill>
                <a:latin typeface="Poppins" pitchFamily="2" charset="0"/>
                <a:ea typeface="+mj-ea"/>
                <a:cs typeface="Poppins" pitchFamily="2" charset="0"/>
              </a:rPr>
              <a:t>Hypoxická příprava a enviromentální adaptace</a:t>
            </a:r>
          </a:p>
          <a:p>
            <a:pPr marL="457200" indent="-457200">
              <a:spcAft>
                <a:spcPts val="600"/>
              </a:spcAft>
              <a:buFont typeface="+mj-lt"/>
              <a:buAutoNum type="arabicPeriod"/>
              <a:defRPr/>
            </a:pPr>
            <a:r>
              <a:rPr lang="cs-CZ" sz="2200" dirty="0">
                <a:solidFill>
                  <a:srgbClr val="0431B8"/>
                </a:solidFill>
                <a:latin typeface="Poppins" pitchFamily="2" charset="0"/>
                <a:ea typeface="+mj-ea"/>
                <a:cs typeface="Poppins" pitchFamily="2" charset="0"/>
              </a:rPr>
              <a:t>Program pro použití umělé inteligence (AI) jako nástroje pro řízení tréninku vrcholového sportu</a:t>
            </a:r>
          </a:p>
          <a:p>
            <a:pPr marL="457200" indent="-457200">
              <a:spcAft>
                <a:spcPts val="600"/>
              </a:spcAft>
              <a:buFont typeface="+mj-lt"/>
              <a:buAutoNum type="arabicPeriod"/>
              <a:defRPr/>
            </a:pPr>
            <a:r>
              <a:rPr lang="cs-CZ" sz="2200" dirty="0">
                <a:solidFill>
                  <a:srgbClr val="0431B8"/>
                </a:solidFill>
                <a:latin typeface="Poppins" pitchFamily="2" charset="0"/>
                <a:ea typeface="+mj-ea"/>
                <a:cs typeface="Poppins" pitchFamily="2" charset="0"/>
              </a:rPr>
              <a:t>Vyšetření svalové typologie a její následná aplikace v tréninku</a:t>
            </a:r>
          </a:p>
          <a:p>
            <a:pPr marL="457200" indent="-457200">
              <a:spcAft>
                <a:spcPts val="600"/>
              </a:spcAft>
              <a:buFont typeface="+mj-lt"/>
              <a:buAutoNum type="arabicPeriod"/>
              <a:defRPr/>
            </a:pPr>
            <a:r>
              <a:rPr lang="cs-CZ" sz="2200" dirty="0">
                <a:solidFill>
                  <a:srgbClr val="0431B8"/>
                </a:solidFill>
                <a:latin typeface="Poppins" pitchFamily="2" charset="0"/>
                <a:ea typeface="+mj-ea"/>
                <a:cs typeface="Poppins" pitchFamily="2" charset="0"/>
              </a:rPr>
              <a:t>Prevence a terapie zdravotních komplikací u vrcholových sportovců při soutěžích</a:t>
            </a:r>
          </a:p>
        </p:txBody>
      </p:sp>
    </p:spTree>
    <p:extLst>
      <p:ext uri="{BB962C8B-B14F-4D97-AF65-F5344CB8AC3E}">
        <p14:creationId xmlns:p14="http://schemas.microsoft.com/office/powerpoint/2010/main" val="2876131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97022258-5661-C5C4-3064-DED967C8C66B}"/>
              </a:ext>
            </a:extLst>
          </p:cNvPr>
          <p:cNvSpPr txBox="1">
            <a:spLocks/>
          </p:cNvSpPr>
          <p:nvPr/>
        </p:nvSpPr>
        <p:spPr>
          <a:xfrm>
            <a:off x="591400" y="1019784"/>
            <a:ext cx="11219380" cy="5319307"/>
          </a:xfrm>
          <a:prstGeom prst="rect">
            <a:avLst/>
          </a:prstGeom>
        </p:spPr>
        <p:txBody>
          <a:bodyPr vert="horz" lIns="91440" tIns="45720" rIns="91440" bIns="45720" rtlCol="0" anchor="t" anchorCtr="0">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spcAft>
                <a:spcPts val="1800"/>
              </a:spcAft>
            </a:pPr>
            <a:r>
              <a:rPr lang="cs-CZ" sz="2400" b="1" cap="all" dirty="0">
                <a:solidFill>
                  <a:srgbClr val="FF0000"/>
                </a:solidFill>
                <a:latin typeface="Poppins" pitchFamily="2" charset="0"/>
                <a:cs typeface="Poppins" pitchFamily="2" charset="0"/>
              </a:rPr>
              <a:t>Popis aktuálního stavu snižování pohybových aktivit a vlivu na kondici obyvatelstva</a:t>
            </a:r>
          </a:p>
          <a:p>
            <a:pPr marL="800100" lvl="2" indent="-342900">
              <a:spcBef>
                <a:spcPts val="600"/>
              </a:spcBef>
              <a:buFont typeface="Arial" panose="020B0604020202020204" pitchFamily="34" charset="0"/>
              <a:buChar char="•"/>
            </a:pPr>
            <a:r>
              <a:rPr lang="cs-CZ" sz="2400" dirty="0">
                <a:solidFill>
                  <a:srgbClr val="0431B8"/>
                </a:solidFill>
                <a:latin typeface="Poppins" pitchFamily="2" charset="0"/>
                <a:ea typeface="+mj-ea"/>
                <a:cs typeface="Poppins" pitchFamily="2" charset="0"/>
              </a:rPr>
              <a:t>Zdravotnictví bojuje s </a:t>
            </a:r>
            <a:r>
              <a:rPr lang="cs-CZ" sz="2400" b="1" dirty="0">
                <a:solidFill>
                  <a:srgbClr val="0431B8"/>
                </a:solidFill>
                <a:latin typeface="Poppins" pitchFamily="2" charset="0"/>
                <a:ea typeface="+mj-ea"/>
                <a:cs typeface="Poppins" pitchFamily="2" charset="0"/>
              </a:rPr>
              <a:t>nárustem chronických pacientů </a:t>
            </a:r>
            <a:r>
              <a:rPr lang="cs-CZ" sz="2400" dirty="0">
                <a:solidFill>
                  <a:srgbClr val="0431B8"/>
                </a:solidFill>
                <a:latin typeface="Poppins" pitchFamily="2" charset="0"/>
                <a:ea typeface="+mj-ea"/>
                <a:cs typeface="Poppins" pitchFamily="2" charset="0"/>
              </a:rPr>
              <a:t>s kardiovaskulárními chorobami, diabetem a obezitou a na jejich léčbu vynakládá obrovské prostředky </a:t>
            </a:r>
            <a:r>
              <a:rPr lang="cs-CZ" sz="2400" b="1" dirty="0">
                <a:solidFill>
                  <a:srgbClr val="0431B8"/>
                </a:solidFill>
                <a:latin typeface="Poppins" pitchFamily="2" charset="0"/>
                <a:ea typeface="+mj-ea"/>
                <a:cs typeface="Poppins" pitchFamily="2" charset="0"/>
              </a:rPr>
              <a:t>(130 mld.),</a:t>
            </a:r>
            <a:r>
              <a:rPr lang="cs-CZ" sz="2400" dirty="0">
                <a:solidFill>
                  <a:srgbClr val="0431B8"/>
                </a:solidFill>
                <a:latin typeface="Poppins" pitchFamily="2" charset="0"/>
                <a:ea typeface="+mj-ea"/>
                <a:cs typeface="Poppins" pitchFamily="2" charset="0"/>
              </a:rPr>
              <a:t> apeluje na prevenci jako jedinou možnou cestu ⇾ obsaženo i v aktualizovaném vládním programu</a:t>
            </a:r>
          </a:p>
          <a:p>
            <a:pPr marL="800100" lvl="2" indent="-342900">
              <a:spcBef>
                <a:spcPts val="600"/>
              </a:spcBef>
              <a:buFont typeface="Arial" panose="020B0604020202020204" pitchFamily="34" charset="0"/>
              <a:buChar char="•"/>
            </a:pPr>
            <a:endParaRPr lang="cs-CZ" sz="2400" dirty="0">
              <a:solidFill>
                <a:srgbClr val="0431B8"/>
              </a:solidFill>
              <a:latin typeface="Poppins" pitchFamily="2" charset="0"/>
              <a:ea typeface="+mj-ea"/>
              <a:cs typeface="Poppins" pitchFamily="2" charset="0"/>
            </a:endParaRPr>
          </a:p>
          <a:p>
            <a:pPr marL="800100" lvl="2" indent="-342900">
              <a:spcBef>
                <a:spcPts val="600"/>
              </a:spcBef>
              <a:buFont typeface="Arial" panose="020B0604020202020204" pitchFamily="34" charset="0"/>
              <a:buChar char="•"/>
            </a:pPr>
            <a:r>
              <a:rPr lang="cs-CZ" sz="2400" dirty="0">
                <a:solidFill>
                  <a:srgbClr val="0431B8"/>
                </a:solidFill>
                <a:latin typeface="Poppins" pitchFamily="2" charset="0"/>
                <a:ea typeface="+mj-ea"/>
                <a:cs typeface="Poppins" pitchFamily="2" charset="0"/>
              </a:rPr>
              <a:t>Armáda s ohledem na mezinárodní situaci bude potřebovat doplnit stavy </a:t>
            </a:r>
            <a:br>
              <a:rPr lang="cs-CZ" sz="2400" dirty="0">
                <a:solidFill>
                  <a:srgbClr val="0431B8"/>
                </a:solidFill>
                <a:latin typeface="Poppins" pitchFamily="2" charset="0"/>
                <a:ea typeface="+mj-ea"/>
                <a:cs typeface="Poppins" pitchFamily="2" charset="0"/>
              </a:rPr>
            </a:br>
            <a:r>
              <a:rPr lang="cs-CZ" sz="2400" dirty="0">
                <a:solidFill>
                  <a:srgbClr val="0431B8"/>
                </a:solidFill>
                <a:latin typeface="Poppins" pitchFamily="2" charset="0"/>
                <a:ea typeface="+mj-ea"/>
                <a:cs typeface="Poppins" pitchFamily="2" charset="0"/>
              </a:rPr>
              <a:t>o nové profesionály a členy aktivních záloh – </a:t>
            </a:r>
            <a:r>
              <a:rPr lang="cs-CZ" sz="2400" b="1" dirty="0">
                <a:solidFill>
                  <a:srgbClr val="0431B8"/>
                </a:solidFill>
                <a:latin typeface="Poppins" pitchFamily="2" charset="0"/>
                <a:ea typeface="+mj-ea"/>
                <a:cs typeface="Poppins" pitchFamily="2" charset="0"/>
              </a:rPr>
              <a:t>bude mít zdatné brance?</a:t>
            </a:r>
          </a:p>
          <a:p>
            <a:pPr marL="800100" lvl="2" indent="-342900">
              <a:spcBef>
                <a:spcPts val="600"/>
              </a:spcBef>
              <a:buFont typeface="Arial" panose="020B0604020202020204" pitchFamily="34" charset="0"/>
              <a:buChar char="•"/>
            </a:pPr>
            <a:endParaRPr lang="cs-CZ" sz="2400" dirty="0">
              <a:solidFill>
                <a:srgbClr val="0431B8"/>
              </a:solidFill>
              <a:latin typeface="Poppins" pitchFamily="2" charset="0"/>
              <a:ea typeface="+mj-ea"/>
              <a:cs typeface="Poppins" pitchFamily="2" charset="0"/>
            </a:endParaRPr>
          </a:p>
          <a:p>
            <a:pPr marL="800100" lvl="2" indent="-342900">
              <a:spcBef>
                <a:spcPts val="600"/>
              </a:spcBef>
              <a:buFont typeface="Arial" panose="020B0604020202020204" pitchFamily="34" charset="0"/>
              <a:buChar char="•"/>
            </a:pPr>
            <a:r>
              <a:rPr lang="cs-CZ" sz="2400" dirty="0">
                <a:solidFill>
                  <a:srgbClr val="0431B8"/>
                </a:solidFill>
                <a:latin typeface="Poppins" pitchFamily="2" charset="0"/>
                <a:ea typeface="+mj-ea"/>
                <a:cs typeface="Poppins" pitchFamily="2" charset="0"/>
              </a:rPr>
              <a:t>S ohledem na demografický vývoj a </a:t>
            </a:r>
            <a:r>
              <a:rPr lang="cs-CZ" sz="2400" b="1" dirty="0">
                <a:solidFill>
                  <a:srgbClr val="0431B8"/>
                </a:solidFill>
                <a:latin typeface="Poppins" pitchFamily="2" charset="0"/>
                <a:ea typeface="+mj-ea"/>
                <a:cs typeface="Poppins" pitchFamily="2" charset="0"/>
              </a:rPr>
              <a:t>délku dožití </a:t>
            </a:r>
            <a:r>
              <a:rPr lang="cs-CZ" sz="2400" dirty="0">
                <a:solidFill>
                  <a:srgbClr val="0431B8"/>
                </a:solidFill>
                <a:latin typeface="Poppins" pitchFamily="2" charset="0"/>
                <a:ea typeface="+mj-ea"/>
                <a:cs typeface="Poppins" pitchFamily="2" charset="0"/>
              </a:rPr>
              <a:t>potřebuje stát zdravé aktivní občany, kteří budou (nejen ekonomicky) aktivní do pozdějšího věku, nebudou závislí na sociálních dávkách a zdravotní péči a budou vykonávat své profese</a:t>
            </a:r>
          </a:p>
          <a:p>
            <a:pPr marL="457200" lvl="2">
              <a:spcBef>
                <a:spcPts val="600"/>
              </a:spcBef>
            </a:pPr>
            <a:endParaRPr lang="cs-CZ" sz="2400" dirty="0">
              <a:solidFill>
                <a:srgbClr val="0431B8"/>
              </a:solidFill>
              <a:latin typeface="Poppins" pitchFamily="2" charset="0"/>
              <a:ea typeface="+mj-ea"/>
              <a:cs typeface="Poppins" pitchFamily="2" charset="0"/>
            </a:endParaRPr>
          </a:p>
          <a:p>
            <a:pPr marL="457200" lvl="2" algn="ctr">
              <a:spcBef>
                <a:spcPts val="600"/>
              </a:spcBef>
            </a:pPr>
            <a:r>
              <a:rPr lang="cs-CZ" sz="2400" b="1" dirty="0">
                <a:solidFill>
                  <a:srgbClr val="0431B8"/>
                </a:solidFill>
                <a:latin typeface="Poppins" pitchFamily="2" charset="0"/>
                <a:ea typeface="+mj-ea"/>
                <a:cs typeface="Poppins" pitchFamily="2" charset="0"/>
              </a:rPr>
              <a:t>POHYBOVÉ AKTIVITY A SPORT V TOMTO HRAJÍ PRO STÁT NAPROSTO KLÍČOVOU ROLI A INVESTICE DO PODPORY  SPORTU A POHYBOVÝCH A SPORTOVNÍCH AKTIVIT, ZEJMÉNA V KLUBECH NA VŠECH ÚROVNÍCH, JSOU PRO STÁT NEZBYTNOU, ALE TAKÉ VELMI VÝHODNOU INVESTICÍ!</a:t>
            </a:r>
          </a:p>
          <a:p>
            <a:pPr algn="l">
              <a:lnSpc>
                <a:spcPct val="100000"/>
              </a:lnSpc>
              <a:spcBef>
                <a:spcPts val="600"/>
              </a:spcBef>
            </a:pPr>
            <a:endParaRPr lang="cs-CZ" sz="2400" dirty="0">
              <a:solidFill>
                <a:srgbClr val="0431B8"/>
              </a:solidFill>
              <a:latin typeface="Poppins" pitchFamily="2" charset="0"/>
              <a:ea typeface="+mj-ea"/>
              <a:cs typeface="Poppins" pitchFamily="2" charset="0"/>
            </a:endParaRPr>
          </a:p>
          <a:p>
            <a:pPr marL="800100" lvl="1" indent="-342900">
              <a:spcBef>
                <a:spcPts val="600"/>
              </a:spcBef>
              <a:buFont typeface="Arial" panose="020B0604020202020204" pitchFamily="34" charset="0"/>
              <a:buChar char="•"/>
            </a:pPr>
            <a:endParaRPr lang="cs-CZ" sz="100" dirty="0">
              <a:solidFill>
                <a:srgbClr val="0431B8"/>
              </a:solidFill>
              <a:latin typeface="Poppins" pitchFamily="2" charset="0"/>
              <a:cs typeface="Poppins" pitchFamily="2" charset="0"/>
            </a:endParaRPr>
          </a:p>
        </p:txBody>
      </p:sp>
    </p:spTree>
    <p:extLst>
      <p:ext uri="{BB962C8B-B14F-4D97-AF65-F5344CB8AC3E}">
        <p14:creationId xmlns:p14="http://schemas.microsoft.com/office/powerpoint/2010/main" val="40086894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Nadpis 1">
            <a:extLst>
              <a:ext uri="{FF2B5EF4-FFF2-40B4-BE49-F238E27FC236}">
                <a16:creationId xmlns:a16="http://schemas.microsoft.com/office/drawing/2014/main" id="{18FF1036-D59C-D24B-088D-C62253EEF015}"/>
              </a:ext>
            </a:extLst>
          </p:cNvPr>
          <p:cNvSpPr txBox="1">
            <a:spLocks/>
          </p:cNvSpPr>
          <p:nvPr/>
        </p:nvSpPr>
        <p:spPr>
          <a:xfrm>
            <a:off x="2151529" y="1047554"/>
            <a:ext cx="9669683" cy="4216138"/>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cs-CZ" sz="3200" b="1" i="0" u="none" strike="noStrike" kern="1200" cap="none" spc="0" normalizeH="0" baseline="0" noProof="0" dirty="0">
              <a:ln>
                <a:noFill/>
              </a:ln>
              <a:solidFill>
                <a:prstClr val="white"/>
              </a:solidFill>
              <a:effectLst/>
              <a:uLnTx/>
              <a:uFillTx/>
              <a:latin typeface="Poppins" pitchFamily="2" charset="0"/>
              <a:ea typeface="+mj-ea"/>
              <a:cs typeface="Poppins" pitchFamily="2"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lang="cs-CZ" sz="3200" b="1" dirty="0">
                <a:solidFill>
                  <a:prstClr val="white"/>
                </a:solidFill>
                <a:latin typeface="Poppins" pitchFamily="2" charset="0"/>
                <a:cs typeface="Poppins" pitchFamily="2" charset="0"/>
              </a:rPr>
              <a:t>PRAVIDLA PRO RESORTNÍ SPORTOVNÍ CENTRA</a:t>
            </a:r>
            <a:endParaRPr kumimoji="0" lang="cs-CZ" sz="3200" b="1" i="0" u="none" strike="noStrike" kern="1200" cap="none" spc="0" normalizeH="0" baseline="0" noProof="0" dirty="0">
              <a:ln>
                <a:noFill/>
              </a:ln>
              <a:solidFill>
                <a:prstClr val="white"/>
              </a:solidFill>
              <a:effectLst/>
              <a:uLnTx/>
              <a:uFillTx/>
              <a:latin typeface="Poppins" pitchFamily="2" charset="0"/>
              <a:ea typeface="+mj-ea"/>
              <a:cs typeface="Poppins" pitchFamily="2"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cs-CZ" sz="2800" b="0" i="0" u="none" strike="noStrike" kern="1200" cap="none" spc="0" normalizeH="0" baseline="0" noProof="0" dirty="0">
              <a:ln>
                <a:noFill/>
              </a:ln>
              <a:solidFill>
                <a:prstClr val="white"/>
              </a:solidFill>
              <a:effectLst/>
              <a:uLnTx/>
              <a:uFillTx/>
              <a:latin typeface="Poppins" pitchFamily="2" charset="0"/>
              <a:ea typeface="+mj-ea"/>
              <a:cs typeface="Poppins" pitchFamily="2" charset="0"/>
            </a:endParaRPr>
          </a:p>
        </p:txBody>
      </p:sp>
    </p:spTree>
    <p:extLst>
      <p:ext uri="{BB962C8B-B14F-4D97-AF65-F5344CB8AC3E}">
        <p14:creationId xmlns:p14="http://schemas.microsoft.com/office/powerpoint/2010/main" val="1717268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673E2A87-6BBA-117C-1CA3-12319CF56BC7}"/>
              </a:ext>
            </a:extLst>
          </p:cNvPr>
          <p:cNvSpPr txBox="1">
            <a:spLocks/>
          </p:cNvSpPr>
          <p:nvPr/>
        </p:nvSpPr>
        <p:spPr>
          <a:xfrm>
            <a:off x="377825" y="1205822"/>
            <a:ext cx="11217275" cy="3069545"/>
          </a:xfrm>
          <a:prstGeom prst="rect">
            <a:avLst/>
          </a:prstGeom>
        </p:spPr>
        <p:txBody>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base" latinLnBrk="0" hangingPunct="1">
              <a:lnSpc>
                <a:spcPct val="90000"/>
              </a:lnSpc>
              <a:spcBef>
                <a:spcPct val="0"/>
              </a:spcBef>
              <a:spcAft>
                <a:spcPts val="600"/>
              </a:spcAft>
              <a:buClrTx/>
              <a:buSzTx/>
              <a:buFontTx/>
              <a:buNone/>
              <a:tabLst/>
              <a:defRPr/>
            </a:pPr>
            <a:r>
              <a:rPr kumimoji="0" lang="cs-CZ" sz="20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NSA bude ke Schválení vládou předkládat dokument Pravidla činnosti resortních sportovních center</a:t>
            </a:r>
          </a:p>
          <a:p>
            <a:pPr marL="0" marR="0" lvl="0" indent="0" algn="just" defTabSz="914400" rtl="0" eaLnBrk="1" fontAlgn="base" latinLnBrk="0" hangingPunct="1">
              <a:lnSpc>
                <a:spcPct val="90000"/>
              </a:lnSpc>
              <a:spcBef>
                <a:spcPct val="0"/>
              </a:spcBef>
              <a:spcAft>
                <a:spcPts val="600"/>
              </a:spcAft>
              <a:buClrTx/>
              <a:buSzTx/>
              <a:buFontTx/>
              <a:buNone/>
              <a:tabLst/>
              <a:defRPr/>
            </a:pPr>
            <a:endParaRPr kumimoji="0" lang="cs-CZ" sz="2000" b="0" i="0" u="none" strike="noStrike" kern="1200" cap="none" spc="0" normalizeH="0" baseline="0" noProof="0" dirty="0">
              <a:ln>
                <a:noFill/>
              </a:ln>
              <a:solidFill>
                <a:srgbClr val="0431B8"/>
              </a:solidFill>
              <a:effectLst/>
              <a:uLnTx/>
              <a:uFillTx/>
              <a:latin typeface="Poppins" pitchFamily="2" charset="0"/>
              <a:ea typeface="+mj-ea"/>
              <a:cs typeface="Poppins" pitchFamily="2" charset="0"/>
            </a:endParaRPr>
          </a:p>
          <a:p>
            <a:pPr marL="0" marR="0" lvl="0" indent="0" algn="just" defTabSz="914400" rtl="0" eaLnBrk="1" fontAlgn="base" latinLnBrk="0" hangingPunct="1">
              <a:lnSpc>
                <a:spcPct val="90000"/>
              </a:lnSpc>
              <a:spcBef>
                <a:spcPct val="0"/>
              </a:spcBef>
              <a:spcAft>
                <a:spcPts val="600"/>
              </a:spcAft>
              <a:buClrTx/>
              <a:buSzTx/>
              <a:buFontTx/>
              <a:buNone/>
              <a:tabLst/>
              <a:defRPr/>
            </a:pPr>
            <a:r>
              <a:rPr kumimoji="0" lang="cs-CZ" sz="20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RSC zařazují do své podpory prioritně olympijské sporty a zároveň RSC dle svých možností preferují prioritizované sporty, jejichž seznam vydává Agentura. </a:t>
            </a:r>
          </a:p>
          <a:p>
            <a:pPr marL="0" marR="0" lvl="0" indent="0" algn="just" defTabSz="914400" rtl="0" eaLnBrk="1" fontAlgn="base" latinLnBrk="0" hangingPunct="1">
              <a:lnSpc>
                <a:spcPct val="90000"/>
              </a:lnSpc>
              <a:spcBef>
                <a:spcPct val="0"/>
              </a:spcBef>
              <a:spcAft>
                <a:spcPts val="600"/>
              </a:spcAft>
              <a:buClrTx/>
              <a:buSzTx/>
              <a:buFontTx/>
              <a:buNone/>
              <a:tabLst/>
              <a:defRPr/>
            </a:pPr>
            <a:endParaRPr kumimoji="0" lang="cs-CZ" sz="2000" b="0" i="0" u="none" strike="noStrike" kern="1200" cap="none" spc="0" normalizeH="0" baseline="0" noProof="0" dirty="0">
              <a:ln>
                <a:noFill/>
              </a:ln>
              <a:solidFill>
                <a:srgbClr val="0431B8"/>
              </a:solidFill>
              <a:effectLst/>
              <a:uLnTx/>
              <a:uFillTx/>
              <a:latin typeface="Poppins" pitchFamily="2" charset="0"/>
              <a:ea typeface="+mj-ea"/>
              <a:cs typeface="Poppins" pitchFamily="2" charset="0"/>
            </a:endParaRPr>
          </a:p>
          <a:p>
            <a:pPr marL="0" marR="0" lvl="0" indent="0" algn="just" defTabSz="914400" rtl="0" eaLnBrk="1" fontAlgn="base" latinLnBrk="0" hangingPunct="1">
              <a:lnSpc>
                <a:spcPct val="90000"/>
              </a:lnSpc>
              <a:spcBef>
                <a:spcPct val="0"/>
              </a:spcBef>
              <a:spcAft>
                <a:spcPts val="600"/>
              </a:spcAft>
              <a:buClrTx/>
              <a:buSzTx/>
              <a:buFontTx/>
              <a:buNone/>
              <a:tabLst/>
              <a:defRPr/>
            </a:pPr>
            <a:r>
              <a:rPr kumimoji="0" lang="cs-CZ" sz="20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RSC mohou do své podpory zařadit i neolympijské a </a:t>
            </a:r>
            <a:r>
              <a:rPr kumimoji="0" lang="cs-CZ" sz="2000" b="0" i="0" u="none" strike="noStrike" kern="1200" cap="none" spc="0" normalizeH="0" baseline="0" noProof="0" dirty="0" err="1">
                <a:ln>
                  <a:noFill/>
                </a:ln>
                <a:solidFill>
                  <a:srgbClr val="0431B8"/>
                </a:solidFill>
                <a:effectLst/>
                <a:uLnTx/>
                <a:uFillTx/>
                <a:latin typeface="Poppins" pitchFamily="2" charset="0"/>
                <a:ea typeface="+mj-ea"/>
                <a:cs typeface="Poppins" pitchFamily="2" charset="0"/>
              </a:rPr>
              <a:t>neprioritizované</a:t>
            </a:r>
            <a:r>
              <a:rPr kumimoji="0" lang="cs-CZ" sz="20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 sporty, ale pouze s opodstatněným odůvodněním s ohledem na historickou tradici sportu v RSC, vysokou sledovanost sportu nebo atraktivnost sportu v současné společnosti. </a:t>
            </a:r>
          </a:p>
          <a:p>
            <a:pPr marL="0" marR="0" lvl="0" indent="0" algn="just" defTabSz="914400" rtl="0" eaLnBrk="1" fontAlgn="base" latinLnBrk="0" hangingPunct="1">
              <a:lnSpc>
                <a:spcPct val="90000"/>
              </a:lnSpc>
              <a:spcBef>
                <a:spcPct val="0"/>
              </a:spcBef>
              <a:spcAft>
                <a:spcPts val="600"/>
              </a:spcAft>
              <a:buClrTx/>
              <a:buSzTx/>
              <a:buFontTx/>
              <a:buNone/>
              <a:tabLst/>
              <a:defRPr/>
            </a:pPr>
            <a:endParaRPr kumimoji="0" lang="cs-CZ" sz="2000" b="0" i="0" u="none" strike="noStrike" kern="1200" cap="none" spc="0" normalizeH="0" baseline="0" noProof="0" dirty="0">
              <a:ln>
                <a:noFill/>
              </a:ln>
              <a:solidFill>
                <a:srgbClr val="0431B8"/>
              </a:solidFill>
              <a:effectLst/>
              <a:uLnTx/>
              <a:uFillTx/>
              <a:latin typeface="Poppins" pitchFamily="2" charset="0"/>
              <a:ea typeface="+mj-ea"/>
              <a:cs typeface="Poppins" pitchFamily="2" charset="0"/>
            </a:endParaRPr>
          </a:p>
          <a:p>
            <a:pPr marL="0" marR="0" lvl="0" indent="0" algn="just" defTabSz="914400" rtl="0" eaLnBrk="1" fontAlgn="base" latinLnBrk="0" hangingPunct="1">
              <a:lnSpc>
                <a:spcPct val="90000"/>
              </a:lnSpc>
              <a:spcBef>
                <a:spcPct val="0"/>
              </a:spcBef>
              <a:spcAft>
                <a:spcPts val="600"/>
              </a:spcAft>
              <a:buClrTx/>
              <a:buSzTx/>
              <a:buFontTx/>
              <a:buNone/>
              <a:tabLst/>
              <a:defRPr/>
            </a:pPr>
            <a:r>
              <a:rPr kumimoji="0" lang="cs-CZ" sz="20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Studijní programy – stipendia:</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cs-CZ" sz="20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Studenti reprezentující Českou republiku v zařazených sportech musí mít stejné příležitosti ke vzdělávání bez ohledu na to, v jakém RSC jsou zařazeni. Studenti s mimořádnou sportovní výkonností musí mít možnost přihlásit se do stipendijního programu pro studenty s mimořádnou sportovní výkonností, vypsaného resortem, bez ohledu na jejich zařazení či nezařazení v RSC. </a:t>
            </a:r>
          </a:p>
          <a:p>
            <a:pPr marL="0" marR="0" lvl="0" indent="0" algn="l" defTabSz="914400" rtl="0" eaLnBrk="1" fontAlgn="auto" latinLnBrk="0" hangingPunct="1">
              <a:lnSpc>
                <a:spcPct val="100000"/>
              </a:lnSpc>
              <a:spcBef>
                <a:spcPts val="0"/>
              </a:spcBef>
              <a:spcAft>
                <a:spcPts val="1800"/>
              </a:spcAft>
              <a:buClrTx/>
              <a:buSzTx/>
              <a:buFontTx/>
              <a:buNone/>
              <a:tabLst/>
              <a:defRPr/>
            </a:pPr>
            <a:endParaRPr kumimoji="0" lang="cs-CZ" sz="2000" b="1" i="0" u="none" strike="noStrike" kern="1200" cap="none" spc="0" normalizeH="0" baseline="0" noProof="0" dirty="0">
              <a:ln>
                <a:noFill/>
              </a:ln>
              <a:solidFill>
                <a:srgbClr val="0431B8"/>
              </a:solidFill>
              <a:effectLst/>
              <a:uLnTx/>
              <a:uFillTx/>
              <a:latin typeface="Poppins" pitchFamily="2" charset="0"/>
              <a:ea typeface="+mj-ea"/>
              <a:cs typeface="Poppins" pitchFamily="2" charset="0"/>
            </a:endParaRPr>
          </a:p>
          <a:p>
            <a:pPr marL="0" marR="0" lvl="0" indent="0" algn="l" defTabSz="914400" rtl="0" eaLnBrk="1" fontAlgn="auto" latinLnBrk="0" hangingPunct="1">
              <a:lnSpc>
                <a:spcPct val="100000"/>
              </a:lnSpc>
              <a:spcBef>
                <a:spcPts val="0"/>
              </a:spcBef>
              <a:spcAft>
                <a:spcPts val="1800"/>
              </a:spcAft>
              <a:buClrTx/>
              <a:buSzTx/>
              <a:buFontTx/>
              <a:buNone/>
              <a:tabLst/>
              <a:defRPr/>
            </a:pPr>
            <a:endParaRPr kumimoji="0" lang="cs-CZ" sz="2400" b="1" i="0" u="none" strike="noStrike" kern="1200" cap="none" spc="0" normalizeH="0" baseline="0" noProof="0" dirty="0">
              <a:ln>
                <a:noFill/>
              </a:ln>
              <a:solidFill>
                <a:srgbClr val="FF0000"/>
              </a:solidFill>
              <a:effectLst/>
              <a:uLnTx/>
              <a:uFillTx/>
              <a:latin typeface="Poppins" pitchFamily="2" charset="0"/>
              <a:ea typeface="+mj-ea"/>
              <a:cs typeface="Poppins" pitchFamily="2" charset="0"/>
            </a:endParaRP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cs-CZ" sz="2400" b="0" i="0" u="none" strike="noStrike" kern="1200" cap="none" spc="0" normalizeH="0" baseline="0" noProof="0" dirty="0">
              <a:ln>
                <a:noFill/>
              </a:ln>
              <a:solidFill>
                <a:srgbClr val="0431B8"/>
              </a:solidFill>
              <a:effectLst/>
              <a:uLnTx/>
              <a:uFillTx/>
              <a:latin typeface="Poppins" pitchFamily="2" charset="0"/>
              <a:ea typeface="+mj-ea"/>
              <a:cs typeface="Poppins" pitchFamily="2" charset="0"/>
            </a:endParaRP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cs-CZ" sz="2400" b="0" i="0" u="none" strike="noStrike" kern="1200" cap="none" spc="0" normalizeH="0" baseline="0" noProof="0" dirty="0">
              <a:ln>
                <a:noFill/>
              </a:ln>
              <a:solidFill>
                <a:srgbClr val="0431B8"/>
              </a:solidFill>
              <a:effectLst/>
              <a:uLnTx/>
              <a:uFillTx/>
              <a:latin typeface="Poppins" pitchFamily="2" charset="0"/>
              <a:ea typeface="+mn-ea"/>
              <a:cs typeface="Poppins" pitchFamily="2" charset="0"/>
            </a:endParaRP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cs-CZ" sz="2400" b="0" i="0" u="none" strike="noStrike" kern="1200" cap="none" spc="0" normalizeH="0" baseline="0" noProof="0" dirty="0">
              <a:ln>
                <a:noFill/>
              </a:ln>
              <a:solidFill>
                <a:srgbClr val="0431B8"/>
              </a:solidFill>
              <a:effectLst/>
              <a:uLnTx/>
              <a:uFillTx/>
              <a:latin typeface="Poppins" pitchFamily="2" charset="0"/>
              <a:ea typeface="+mn-ea"/>
              <a:cs typeface="Poppins" pitchFamily="2" charset="0"/>
            </a:endParaRPr>
          </a:p>
        </p:txBody>
      </p:sp>
      <p:sp>
        <p:nvSpPr>
          <p:cNvPr id="16387" name="Nadpis 1">
            <a:extLst>
              <a:ext uri="{FF2B5EF4-FFF2-40B4-BE49-F238E27FC236}">
                <a16:creationId xmlns:a16="http://schemas.microsoft.com/office/drawing/2014/main" id="{6BD92080-F10A-7399-D9EC-69915CF8C394}"/>
              </a:ext>
            </a:extLst>
          </p:cNvPr>
          <p:cNvSpPr txBox="1">
            <a:spLocks noChangeArrowheads="1"/>
          </p:cNvSpPr>
          <p:nvPr/>
        </p:nvSpPr>
        <p:spPr bwMode="auto">
          <a:xfrm>
            <a:off x="838200" y="390311"/>
            <a:ext cx="10756900" cy="1125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ts val="3000"/>
              </a:spcAft>
              <a:buClrTx/>
              <a:buSzTx/>
              <a:buFontTx/>
              <a:buNone/>
              <a:tabLst/>
              <a:defRPr/>
            </a:pPr>
            <a:r>
              <a:rPr kumimoji="0" lang="cs-CZ" altLang="cs-CZ" sz="2400" b="1" i="0" u="none" strike="noStrike" kern="1200" cap="none" spc="0" normalizeH="0" baseline="0" noProof="0" dirty="0">
                <a:ln>
                  <a:noFill/>
                </a:ln>
                <a:solidFill>
                  <a:srgbClr val="F00000"/>
                </a:solidFill>
                <a:effectLst/>
                <a:uLnTx/>
                <a:uFillTx/>
                <a:latin typeface="Poppins" panose="00000500000000000000" pitchFamily="2" charset="-18"/>
                <a:ea typeface="+mn-ea"/>
                <a:cs typeface="Poppins" panose="00000500000000000000" pitchFamily="2" charset="-18"/>
              </a:rPr>
              <a:t>Pravidla činnosti Resortních sportovních center</a:t>
            </a:r>
          </a:p>
        </p:txBody>
      </p:sp>
    </p:spTree>
    <p:extLst>
      <p:ext uri="{BB962C8B-B14F-4D97-AF65-F5344CB8AC3E}">
        <p14:creationId xmlns:p14="http://schemas.microsoft.com/office/powerpoint/2010/main" val="873125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673E2A87-6BBA-117C-1CA3-12319CF56BC7}"/>
              </a:ext>
            </a:extLst>
          </p:cNvPr>
          <p:cNvSpPr txBox="1">
            <a:spLocks/>
          </p:cNvSpPr>
          <p:nvPr/>
        </p:nvSpPr>
        <p:spPr>
          <a:xfrm>
            <a:off x="300707" y="1228512"/>
            <a:ext cx="11217275" cy="3123974"/>
          </a:xfrm>
          <a:prstGeom prst="rect">
            <a:avLst/>
          </a:prstGeom>
        </p:spPr>
        <p:txBody>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base" latinLnBrk="0" hangingPunct="1">
              <a:lnSpc>
                <a:spcPct val="90000"/>
              </a:lnSpc>
              <a:spcBef>
                <a:spcPct val="0"/>
              </a:spcBef>
              <a:spcAft>
                <a:spcPts val="600"/>
              </a:spcAft>
              <a:buClrTx/>
              <a:buSzTx/>
              <a:buFontTx/>
              <a:buNone/>
              <a:tabLst/>
              <a:defRPr/>
            </a:pPr>
            <a:endParaRPr kumimoji="0" lang="cs-CZ" sz="2000" b="0" i="0" u="none" strike="noStrike" kern="1200" cap="none" spc="0" normalizeH="0" baseline="0" noProof="0" dirty="0">
              <a:ln>
                <a:noFill/>
              </a:ln>
              <a:solidFill>
                <a:srgbClr val="0431B8"/>
              </a:solidFill>
              <a:effectLst/>
              <a:uLnTx/>
              <a:uFillTx/>
              <a:latin typeface="Poppins" pitchFamily="2" charset="0"/>
              <a:ea typeface="+mj-ea"/>
              <a:cs typeface="Poppins" pitchFamily="2" charset="0"/>
            </a:endParaRPr>
          </a:p>
          <a:p>
            <a:pPr marL="342900" marR="0" lvl="0" indent="-342900" algn="just"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Obsahuje vymezení činností i nové pojmy jako jsou Kategorie zařazených sportů:</a:t>
            </a:r>
          </a:p>
          <a:p>
            <a:pPr marL="342900" marR="0" lvl="0" indent="-342900" algn="just"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endParaRPr kumimoji="0" lang="cs-CZ" sz="2000" b="0" i="0" u="none" strike="noStrike" kern="1200" cap="none" spc="0" normalizeH="0" baseline="0" noProof="0" dirty="0">
              <a:ln>
                <a:noFill/>
              </a:ln>
              <a:solidFill>
                <a:srgbClr val="0431B8"/>
              </a:solidFill>
              <a:effectLst/>
              <a:uLnTx/>
              <a:uFillTx/>
              <a:latin typeface="Poppins" pitchFamily="2" charset="0"/>
              <a:ea typeface="+mj-ea"/>
              <a:cs typeface="Poppins" pitchFamily="2" charset="0"/>
            </a:endParaRPr>
          </a:p>
          <a:p>
            <a:pPr marL="0" marR="0" lvl="0" indent="0" algn="l" defTabSz="914400" rtl="0" eaLnBrk="1" fontAlgn="base" latinLnBrk="0" hangingPunct="1">
              <a:lnSpc>
                <a:spcPct val="90000"/>
              </a:lnSpc>
              <a:spcBef>
                <a:spcPct val="0"/>
              </a:spcBef>
              <a:spcAft>
                <a:spcPts val="600"/>
              </a:spcAft>
              <a:buClrTx/>
              <a:buSzTx/>
              <a:buFontTx/>
              <a:buNone/>
              <a:tabLst/>
              <a:defRPr/>
            </a:pPr>
            <a:r>
              <a:rPr kumimoji="0" lang="cs-CZ" sz="2000" b="1"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Rezervovaný sport</a:t>
            </a:r>
          </a:p>
          <a:p>
            <a:pPr marL="342900" marR="0" lvl="0" indent="-342900" algn="just"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Jedná se o více sportovních disciplín a kategorií sportu, které jsou zařazeny pouze v jednom RSC.</a:t>
            </a:r>
          </a:p>
          <a:p>
            <a:pPr marL="342900" marR="0" lvl="0" indent="-342900" algn="just"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endParaRPr kumimoji="0" lang="cs-CZ" sz="2000" b="0" i="0" u="none" strike="noStrike" kern="1200" cap="none" spc="0" normalizeH="0" baseline="0" noProof="0" dirty="0">
              <a:ln>
                <a:noFill/>
              </a:ln>
              <a:solidFill>
                <a:srgbClr val="0431B8"/>
              </a:solidFill>
              <a:effectLst/>
              <a:uLnTx/>
              <a:uFillTx/>
              <a:latin typeface="Poppins" pitchFamily="2" charset="0"/>
              <a:ea typeface="+mj-ea"/>
              <a:cs typeface="Poppins" pitchFamily="2" charset="0"/>
            </a:endParaRPr>
          </a:p>
          <a:p>
            <a:pPr marL="0" marR="0" lvl="0" indent="0" algn="just" defTabSz="914400" rtl="0" eaLnBrk="1" fontAlgn="base" latinLnBrk="0" hangingPunct="1">
              <a:lnSpc>
                <a:spcPct val="90000"/>
              </a:lnSpc>
              <a:spcBef>
                <a:spcPct val="0"/>
              </a:spcBef>
              <a:spcAft>
                <a:spcPts val="600"/>
              </a:spcAft>
              <a:buClrTx/>
              <a:buSzTx/>
              <a:buFontTx/>
              <a:buNone/>
              <a:tabLst/>
              <a:defRPr/>
            </a:pPr>
            <a:r>
              <a:rPr kumimoji="0" lang="cs-CZ" sz="2000" b="1"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Rezervovaná sportovní kategorie/disciplína</a:t>
            </a:r>
          </a:p>
          <a:p>
            <a:pPr marL="342900" marR="0" lvl="0" indent="-342900" algn="just"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Jedná se o sportovní kategorie/disciplíny jednoho sportu, které jsou zařazeny do konkrétních RSC. </a:t>
            </a:r>
          </a:p>
          <a:p>
            <a:pPr marL="342900" marR="0" lvl="0" indent="-342900" algn="just"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endParaRPr kumimoji="0" lang="cs-CZ" sz="2000" b="0" i="0" u="none" strike="noStrike" kern="1200" cap="none" spc="0" normalizeH="0" baseline="0" noProof="0" dirty="0">
              <a:ln>
                <a:noFill/>
              </a:ln>
              <a:solidFill>
                <a:srgbClr val="0431B8"/>
              </a:solidFill>
              <a:effectLst/>
              <a:uLnTx/>
              <a:uFillTx/>
              <a:latin typeface="Poppins" pitchFamily="2" charset="0"/>
              <a:ea typeface="+mj-ea"/>
              <a:cs typeface="Poppins" pitchFamily="2" charset="0"/>
            </a:endParaRPr>
          </a:p>
          <a:p>
            <a:pPr marL="0" marR="0" lvl="0" indent="0" algn="just" defTabSz="914400" rtl="0" eaLnBrk="1" fontAlgn="base" latinLnBrk="0" hangingPunct="1">
              <a:lnSpc>
                <a:spcPct val="90000"/>
              </a:lnSpc>
              <a:spcBef>
                <a:spcPct val="0"/>
              </a:spcBef>
              <a:spcAft>
                <a:spcPts val="600"/>
              </a:spcAft>
              <a:buClrTx/>
              <a:buSzTx/>
              <a:buFontTx/>
              <a:buNone/>
              <a:tabLst/>
              <a:defRPr/>
            </a:pPr>
            <a:r>
              <a:rPr kumimoji="0" lang="cs-CZ" sz="2000" b="1"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Průnikový sport</a:t>
            </a:r>
          </a:p>
          <a:p>
            <a:pPr marL="342900" marR="0" lvl="0" indent="-342900" algn="just"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srgbClr val="0431B8"/>
                </a:solidFill>
                <a:effectLst/>
                <a:uLnTx/>
                <a:uFillTx/>
                <a:latin typeface="Poppins" pitchFamily="2" charset="0"/>
                <a:ea typeface="+mj-ea"/>
                <a:cs typeface="Poppins" pitchFamily="2" charset="0"/>
              </a:rPr>
              <a:t>Jedná se o sport, který je zařazen ve dvou RSC bez ohledu na své kategorie a disciplíny, s výjimkou sportu hendikepovaných a atletiky, které mohou být zařazeny ve všech třech RSC. </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cs-CZ" sz="2400" b="1" i="0" u="none" strike="noStrike" kern="1200" cap="none" spc="0" normalizeH="0" baseline="0" noProof="0" dirty="0">
                <a:ln>
                  <a:noFill/>
                </a:ln>
                <a:solidFill>
                  <a:prstClr val="black">
                    <a:lumMod val="85000"/>
                    <a:lumOff val="15000"/>
                  </a:prstClr>
                </a:solidFill>
                <a:effectLst/>
                <a:uLnTx/>
                <a:uFillTx/>
                <a:latin typeface="Poppins" pitchFamily="2" charset="0"/>
                <a:ea typeface="+mj-ea"/>
                <a:cs typeface="Poppins" pitchFamily="2" charset="0"/>
              </a:rPr>
              <a:t>	</a:t>
            </a:r>
          </a:p>
          <a:p>
            <a:pPr marL="0" marR="0" lvl="0" indent="0" algn="l" defTabSz="914400" rtl="0" eaLnBrk="1" fontAlgn="auto" latinLnBrk="0" hangingPunct="1">
              <a:lnSpc>
                <a:spcPct val="100000"/>
              </a:lnSpc>
              <a:spcBef>
                <a:spcPts val="0"/>
              </a:spcBef>
              <a:spcAft>
                <a:spcPts val="1800"/>
              </a:spcAft>
              <a:buClrTx/>
              <a:buSzTx/>
              <a:buFontTx/>
              <a:buNone/>
              <a:tabLst/>
              <a:defRPr/>
            </a:pPr>
            <a:endParaRPr kumimoji="0" lang="cs-CZ" sz="2400" b="1" i="0" u="none" strike="noStrike" kern="1200" cap="none" spc="0" normalizeH="0" baseline="0" noProof="0" dirty="0">
              <a:ln>
                <a:noFill/>
              </a:ln>
              <a:solidFill>
                <a:srgbClr val="FF0000"/>
              </a:solidFill>
              <a:effectLst/>
              <a:uLnTx/>
              <a:uFillTx/>
              <a:latin typeface="Poppins" pitchFamily="2" charset="0"/>
              <a:ea typeface="+mj-ea"/>
              <a:cs typeface="Poppins" pitchFamily="2" charset="0"/>
            </a:endParaRP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cs-CZ" sz="2400" b="0" i="0" u="none" strike="noStrike" kern="1200" cap="none" spc="0" normalizeH="0" baseline="0" noProof="0" dirty="0">
              <a:ln>
                <a:noFill/>
              </a:ln>
              <a:solidFill>
                <a:srgbClr val="0431B8"/>
              </a:solidFill>
              <a:effectLst/>
              <a:uLnTx/>
              <a:uFillTx/>
              <a:latin typeface="Poppins" pitchFamily="2" charset="0"/>
              <a:ea typeface="+mj-ea"/>
              <a:cs typeface="Poppins" pitchFamily="2" charset="0"/>
            </a:endParaRP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cs-CZ" sz="2400" b="0" i="0" u="none" strike="noStrike" kern="1200" cap="none" spc="0" normalizeH="0" baseline="0" noProof="0" dirty="0">
              <a:ln>
                <a:noFill/>
              </a:ln>
              <a:solidFill>
                <a:srgbClr val="0431B8"/>
              </a:solidFill>
              <a:effectLst/>
              <a:uLnTx/>
              <a:uFillTx/>
              <a:latin typeface="Poppins" pitchFamily="2" charset="0"/>
              <a:ea typeface="+mn-ea"/>
              <a:cs typeface="Poppins" pitchFamily="2" charset="0"/>
            </a:endParaRP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cs-CZ" sz="2400" b="0" i="0" u="none" strike="noStrike" kern="1200" cap="none" spc="0" normalizeH="0" baseline="0" noProof="0" dirty="0">
              <a:ln>
                <a:noFill/>
              </a:ln>
              <a:solidFill>
                <a:srgbClr val="0431B8"/>
              </a:solidFill>
              <a:effectLst/>
              <a:uLnTx/>
              <a:uFillTx/>
              <a:latin typeface="Poppins" pitchFamily="2" charset="0"/>
              <a:ea typeface="+mn-ea"/>
              <a:cs typeface="Poppins" pitchFamily="2" charset="0"/>
            </a:endParaRPr>
          </a:p>
        </p:txBody>
      </p:sp>
      <p:sp>
        <p:nvSpPr>
          <p:cNvPr id="16387" name="Nadpis 1">
            <a:extLst>
              <a:ext uri="{FF2B5EF4-FFF2-40B4-BE49-F238E27FC236}">
                <a16:creationId xmlns:a16="http://schemas.microsoft.com/office/drawing/2014/main" id="{6BD92080-F10A-7399-D9EC-69915CF8C394}"/>
              </a:ext>
            </a:extLst>
          </p:cNvPr>
          <p:cNvSpPr txBox="1">
            <a:spLocks noChangeArrowheads="1"/>
          </p:cNvSpPr>
          <p:nvPr/>
        </p:nvSpPr>
        <p:spPr bwMode="auto">
          <a:xfrm>
            <a:off x="838200" y="522515"/>
            <a:ext cx="10756900" cy="62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ts val="3000"/>
              </a:spcAft>
              <a:buClrTx/>
              <a:buSzTx/>
              <a:buFontTx/>
              <a:buNone/>
              <a:tabLst/>
              <a:defRPr/>
            </a:pPr>
            <a:r>
              <a:rPr kumimoji="0" lang="cs-CZ" altLang="cs-CZ" sz="2400" b="1" i="0" u="none" strike="noStrike" kern="1200" cap="none" spc="0" normalizeH="0" baseline="0" noProof="0" dirty="0">
                <a:ln>
                  <a:noFill/>
                </a:ln>
                <a:solidFill>
                  <a:srgbClr val="F00000"/>
                </a:solidFill>
                <a:effectLst/>
                <a:uLnTx/>
                <a:uFillTx/>
                <a:latin typeface="Poppins" panose="00000500000000000000" pitchFamily="2" charset="-18"/>
                <a:ea typeface="+mn-ea"/>
                <a:cs typeface="Poppins" panose="00000500000000000000" pitchFamily="2" charset="-18"/>
              </a:rPr>
              <a:t>Pravidla činnosti Resortních sportovních center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Nadpis 1">
            <a:extLst>
              <a:ext uri="{FF2B5EF4-FFF2-40B4-BE49-F238E27FC236}">
                <a16:creationId xmlns:a16="http://schemas.microsoft.com/office/drawing/2014/main" id="{18FF1036-D59C-D24B-088D-C62253EEF015}"/>
              </a:ext>
            </a:extLst>
          </p:cNvPr>
          <p:cNvSpPr txBox="1">
            <a:spLocks/>
          </p:cNvSpPr>
          <p:nvPr/>
        </p:nvSpPr>
        <p:spPr>
          <a:xfrm>
            <a:off x="2151529" y="1047554"/>
            <a:ext cx="9669683" cy="4216138"/>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cs-CZ" sz="3200" b="1" i="0" u="none" strike="noStrike" kern="1200" cap="none" spc="0" normalizeH="0" baseline="0" noProof="0" dirty="0">
              <a:ln>
                <a:noFill/>
              </a:ln>
              <a:solidFill>
                <a:prstClr val="white"/>
              </a:solidFill>
              <a:effectLst/>
              <a:uLnTx/>
              <a:uFillTx/>
              <a:latin typeface="Poppins" pitchFamily="2" charset="0"/>
              <a:ea typeface="+mj-ea"/>
              <a:cs typeface="Poppins" pitchFamily="2"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cs-CZ" sz="3200" b="1" i="0" u="none" strike="noStrike" kern="1200" cap="none" spc="0" normalizeH="0" baseline="0" noProof="0" dirty="0">
                <a:ln>
                  <a:noFill/>
                </a:ln>
                <a:solidFill>
                  <a:prstClr val="white"/>
                </a:solidFill>
                <a:effectLst/>
                <a:uLnTx/>
                <a:uFillTx/>
                <a:latin typeface="Poppins" pitchFamily="2" charset="0"/>
                <a:ea typeface="+mj-ea"/>
                <a:cs typeface="Poppins" pitchFamily="2" charset="0"/>
              </a:rPr>
              <a:t>ZÁKON O SPORTU</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cs-CZ" sz="2800" b="0" i="0" u="none" strike="noStrike" kern="1200" cap="none" spc="0" normalizeH="0" baseline="0" noProof="0" dirty="0">
              <a:ln>
                <a:noFill/>
              </a:ln>
              <a:solidFill>
                <a:prstClr val="white"/>
              </a:solidFill>
              <a:effectLst/>
              <a:uLnTx/>
              <a:uFillTx/>
              <a:latin typeface="Poppins" pitchFamily="2" charset="0"/>
              <a:ea typeface="+mj-ea"/>
              <a:cs typeface="Poppins" pitchFamily="2" charset="0"/>
            </a:endParaRPr>
          </a:p>
        </p:txBody>
      </p:sp>
    </p:spTree>
    <p:extLst>
      <p:ext uri="{BB962C8B-B14F-4D97-AF65-F5344CB8AC3E}">
        <p14:creationId xmlns:p14="http://schemas.microsoft.com/office/powerpoint/2010/main" val="34019079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97022258-5661-C5C4-3064-DED967C8C66B}"/>
              </a:ext>
            </a:extLst>
          </p:cNvPr>
          <p:cNvSpPr txBox="1">
            <a:spLocks/>
          </p:cNvSpPr>
          <p:nvPr/>
        </p:nvSpPr>
        <p:spPr>
          <a:xfrm>
            <a:off x="380144" y="1290576"/>
            <a:ext cx="11393862" cy="5416598"/>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spcBef>
                <a:spcPts val="0"/>
              </a:spcBef>
              <a:spcAft>
                <a:spcPts val="1800"/>
              </a:spcAft>
            </a:pPr>
            <a:r>
              <a:rPr kumimoji="0" lang="cs-CZ" altLang="cs-CZ" sz="2400" b="1" i="0" u="none" strike="noStrike" kern="1200" cap="none" spc="0" baseline="0" noProof="0" dirty="0">
                <a:ln>
                  <a:noFill/>
                </a:ln>
                <a:solidFill>
                  <a:srgbClr val="FF0000"/>
                </a:solidFill>
                <a:effectLst/>
                <a:uLnTx/>
                <a:uFillTx/>
                <a:latin typeface="Poppins" pitchFamily="2" charset="0"/>
                <a:ea typeface="+mn-ea"/>
                <a:cs typeface="Poppins" pitchFamily="2" charset="0"/>
              </a:rPr>
              <a:t>ZÁKON O SPORTU</a:t>
            </a:r>
            <a:endParaRPr lang="cs-CZ" sz="2400" b="1" cap="all" dirty="0">
              <a:solidFill>
                <a:srgbClr val="FF0000"/>
              </a:solidFill>
              <a:latin typeface="Poppins" pitchFamily="2" charset="0"/>
              <a:cs typeface="Poppins" pitchFamily="2" charset="0"/>
            </a:endParaRPr>
          </a:p>
          <a:p>
            <a:pPr marL="457200" lvl="2">
              <a:lnSpc>
                <a:spcPct val="100000"/>
              </a:lnSpc>
              <a:spcBef>
                <a:spcPts val="600"/>
              </a:spcBef>
              <a:spcAft>
                <a:spcPts val="1800"/>
              </a:spcAft>
            </a:pPr>
            <a:r>
              <a:rPr lang="cs-CZ" sz="2400" b="1" dirty="0">
                <a:solidFill>
                  <a:srgbClr val="0431B8"/>
                </a:solidFill>
                <a:latin typeface="Poppins" pitchFamily="2" charset="0"/>
                <a:ea typeface="+mj-ea"/>
                <a:cs typeface="Poppins" pitchFamily="2" charset="0"/>
              </a:rPr>
              <a:t>Cílem nového právního předpisu je rozšířit stávající zákonnou úpravu sportu a připravit komplexní zákon, který budě řešit všechny relevantní oblasti sportu, včetně těch dosud legislativně neupravených. Součástí procesu budou změny některých dalších zákonů vyplývající z nového Zákona o sportu. </a:t>
            </a:r>
          </a:p>
          <a:p>
            <a:pPr marL="800100" lvl="2" indent="-342900">
              <a:lnSpc>
                <a:spcPct val="100000"/>
              </a:lnSpc>
              <a:spcBef>
                <a:spcPts val="600"/>
              </a:spcBef>
              <a:spcAft>
                <a:spcPts val="1800"/>
              </a:spcAft>
              <a:buFont typeface="Arial" panose="020B0604020202020204" pitchFamily="34" charset="0"/>
              <a:buChar char="•"/>
            </a:pPr>
            <a:r>
              <a:rPr lang="cs-CZ" sz="2400" dirty="0">
                <a:solidFill>
                  <a:srgbClr val="0431B8"/>
                </a:solidFill>
                <a:latin typeface="Poppins" pitchFamily="2" charset="0"/>
                <a:ea typeface="+mj-ea"/>
                <a:cs typeface="Poppins" pitchFamily="2" charset="0"/>
              </a:rPr>
              <a:t>Pracovní skupina K10 Sport </a:t>
            </a:r>
          </a:p>
          <a:p>
            <a:pPr marL="800100" lvl="2" indent="-342900">
              <a:lnSpc>
                <a:spcPct val="100000"/>
              </a:lnSpc>
              <a:spcBef>
                <a:spcPts val="600"/>
              </a:spcBef>
              <a:spcAft>
                <a:spcPts val="1800"/>
              </a:spcAft>
              <a:buFont typeface="Arial" panose="020B0604020202020204" pitchFamily="34" charset="0"/>
              <a:buChar char="•"/>
            </a:pPr>
            <a:r>
              <a:rPr lang="cs-CZ" sz="2400" dirty="0">
                <a:solidFill>
                  <a:srgbClr val="0431B8"/>
                </a:solidFill>
                <a:latin typeface="Poppins" pitchFamily="2" charset="0"/>
                <a:ea typeface="+mj-ea"/>
                <a:cs typeface="Poppins" pitchFamily="2" charset="0"/>
              </a:rPr>
              <a:t>Diskuse o vzniku Ministerstva sportu</a:t>
            </a:r>
          </a:p>
          <a:p>
            <a:pPr marL="800100" lvl="2" indent="-342900">
              <a:lnSpc>
                <a:spcPct val="100000"/>
              </a:lnSpc>
              <a:spcBef>
                <a:spcPts val="600"/>
              </a:spcBef>
              <a:spcAft>
                <a:spcPts val="1800"/>
              </a:spcAft>
              <a:buFont typeface="Arial" panose="020B0604020202020204" pitchFamily="34" charset="0"/>
              <a:buChar char="•"/>
            </a:pPr>
            <a:r>
              <a:rPr lang="cs-CZ" sz="2400" dirty="0">
                <a:solidFill>
                  <a:srgbClr val="0431B8"/>
                </a:solidFill>
                <a:latin typeface="Poppins" pitchFamily="2" charset="0"/>
                <a:ea typeface="+mj-ea"/>
                <a:cs typeface="Poppins" pitchFamily="2" charset="0"/>
              </a:rPr>
              <a:t>Inspirace v zahraničí</a:t>
            </a:r>
          </a:p>
          <a:p>
            <a:pPr algn="l">
              <a:lnSpc>
                <a:spcPct val="100000"/>
              </a:lnSpc>
              <a:spcBef>
                <a:spcPts val="0"/>
              </a:spcBef>
              <a:spcAft>
                <a:spcPts val="1800"/>
              </a:spcAft>
            </a:pPr>
            <a:endParaRPr lang="cs-CZ" sz="2400" b="1" dirty="0">
              <a:solidFill>
                <a:schemeClr val="tx1">
                  <a:lumMod val="85000"/>
                  <a:lumOff val="15000"/>
                </a:schemeClr>
              </a:solidFill>
              <a:latin typeface="Poppins" pitchFamily="2" charset="0"/>
              <a:cs typeface="Poppins" pitchFamily="2" charset="0"/>
            </a:endParaRPr>
          </a:p>
          <a:p>
            <a:pPr algn="l">
              <a:lnSpc>
                <a:spcPct val="100000"/>
              </a:lnSpc>
              <a:spcBef>
                <a:spcPts val="0"/>
              </a:spcBef>
              <a:spcAft>
                <a:spcPts val="1800"/>
              </a:spcAft>
            </a:pPr>
            <a:endParaRPr lang="cs-CZ" sz="2400" b="1" dirty="0">
              <a:solidFill>
                <a:srgbClr val="FF0000"/>
              </a:solidFill>
              <a:latin typeface="Poppins" pitchFamily="2" charset="0"/>
              <a:cs typeface="Poppins" pitchFamily="2" charset="0"/>
            </a:endParaRPr>
          </a:p>
          <a:p>
            <a:pPr marL="342900" indent="-342900" algn="l">
              <a:lnSpc>
                <a:spcPct val="100000"/>
              </a:lnSpc>
              <a:spcBef>
                <a:spcPts val="600"/>
              </a:spcBef>
              <a:buFont typeface="Arial" panose="020B0604020202020204" pitchFamily="34" charset="0"/>
              <a:buChar char="•"/>
            </a:pPr>
            <a:endParaRPr lang="cs-CZ" sz="2400" dirty="0">
              <a:solidFill>
                <a:srgbClr val="0431B8"/>
              </a:solidFill>
              <a:latin typeface="Poppins" pitchFamily="2" charset="0"/>
              <a:ea typeface="+mj-ea"/>
              <a:cs typeface="Poppins" pitchFamily="2" charset="0"/>
            </a:endParaRPr>
          </a:p>
          <a:p>
            <a:pPr marL="800100" lvl="1" indent="-342900">
              <a:spcBef>
                <a:spcPts val="600"/>
              </a:spcBef>
              <a:buFont typeface="Arial" panose="020B0604020202020204" pitchFamily="34" charset="0"/>
              <a:buChar char="•"/>
            </a:pPr>
            <a:endParaRPr lang="cs-CZ" sz="2400" dirty="0">
              <a:solidFill>
                <a:srgbClr val="0431B8"/>
              </a:solidFill>
              <a:latin typeface="Poppins" pitchFamily="2" charset="0"/>
              <a:ea typeface="+mj-ea"/>
              <a:cs typeface="Poppins" pitchFamily="2" charset="0"/>
            </a:endParaRPr>
          </a:p>
          <a:p>
            <a:pPr marL="800100" lvl="1" indent="-342900">
              <a:spcBef>
                <a:spcPts val="600"/>
              </a:spcBef>
              <a:buFont typeface="Arial" panose="020B0604020202020204" pitchFamily="34" charset="0"/>
              <a:buChar char="•"/>
            </a:pPr>
            <a:endParaRPr lang="cs-CZ" sz="2400" dirty="0">
              <a:solidFill>
                <a:srgbClr val="0431B8"/>
              </a:solidFill>
              <a:latin typeface="Poppins" pitchFamily="2" charset="0"/>
              <a:cs typeface="Poppins" pitchFamily="2" charset="0"/>
            </a:endParaRPr>
          </a:p>
        </p:txBody>
      </p:sp>
    </p:spTree>
    <p:extLst>
      <p:ext uri="{BB962C8B-B14F-4D97-AF65-F5344CB8AC3E}">
        <p14:creationId xmlns:p14="http://schemas.microsoft.com/office/powerpoint/2010/main" val="3303673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97022258-5661-C5C4-3064-DED967C8C66B}"/>
              </a:ext>
            </a:extLst>
          </p:cNvPr>
          <p:cNvSpPr txBox="1">
            <a:spLocks/>
          </p:cNvSpPr>
          <p:nvPr/>
        </p:nvSpPr>
        <p:spPr>
          <a:xfrm>
            <a:off x="592725" y="914122"/>
            <a:ext cx="11393862" cy="5250094"/>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spcBef>
                <a:spcPts val="0"/>
              </a:spcBef>
              <a:spcAft>
                <a:spcPts val="1800"/>
              </a:spcAft>
            </a:pPr>
            <a:r>
              <a:rPr lang="cs-CZ" sz="2400" b="1" cap="all" dirty="0">
                <a:solidFill>
                  <a:srgbClr val="FF0000"/>
                </a:solidFill>
                <a:latin typeface="Poppins" pitchFamily="2" charset="0"/>
                <a:cs typeface="Poppins" pitchFamily="2" charset="0"/>
              </a:rPr>
              <a:t>Zákon o sportu - Konkrétní oblasti:</a:t>
            </a:r>
          </a:p>
          <a:p>
            <a:pPr marL="800100" lvl="1" indent="-342900">
              <a:lnSpc>
                <a:spcPct val="120000"/>
              </a:lnSpc>
              <a:spcAft>
                <a:spcPts val="600"/>
              </a:spcAft>
              <a:buFont typeface="Arial" panose="020B0604020202020204" pitchFamily="34" charset="0"/>
              <a:buChar char="•"/>
            </a:pPr>
            <a:r>
              <a:rPr lang="cs-CZ" sz="2200" dirty="0">
                <a:solidFill>
                  <a:srgbClr val="0431B8"/>
                </a:solidFill>
                <a:latin typeface="Poppins" pitchFamily="2" charset="0"/>
                <a:cs typeface="Poppins" pitchFamily="2" charset="0"/>
              </a:rPr>
              <a:t>Zakotvení sportu jako veřejně prospěšné a zdravotně prospěšné činnosti </a:t>
            </a:r>
          </a:p>
          <a:p>
            <a:pPr marL="800100" lvl="1" indent="-342900">
              <a:lnSpc>
                <a:spcPct val="120000"/>
              </a:lnSpc>
              <a:spcAft>
                <a:spcPts val="600"/>
              </a:spcAft>
              <a:buFont typeface="Arial" panose="020B0604020202020204" pitchFamily="34" charset="0"/>
              <a:buChar char="•"/>
            </a:pPr>
            <a:r>
              <a:rPr lang="cs-CZ" sz="2200" dirty="0">
                <a:solidFill>
                  <a:srgbClr val="0431B8"/>
                </a:solidFill>
                <a:latin typeface="Poppins" pitchFamily="2" charset="0"/>
                <a:cs typeface="Poppins" pitchFamily="2" charset="0"/>
              </a:rPr>
              <a:t>Postavení profesionálních sportovců na pracovním trhu</a:t>
            </a:r>
          </a:p>
          <a:p>
            <a:pPr marL="800100" lvl="1" indent="-342900">
              <a:lnSpc>
                <a:spcPct val="120000"/>
              </a:lnSpc>
              <a:spcAft>
                <a:spcPts val="600"/>
              </a:spcAft>
              <a:buFont typeface="Arial" panose="020B0604020202020204" pitchFamily="34" charset="0"/>
              <a:buChar char="•"/>
            </a:pPr>
            <a:r>
              <a:rPr lang="cs-CZ" sz="2200" dirty="0">
                <a:solidFill>
                  <a:srgbClr val="0431B8"/>
                </a:solidFill>
                <a:latin typeface="Poppins" pitchFamily="2" charset="0"/>
                <a:cs typeface="Poppins" pitchFamily="2" charset="0"/>
              </a:rPr>
              <a:t>Pravidla veřejných zakázek pro vrcholové sportovce</a:t>
            </a:r>
          </a:p>
          <a:p>
            <a:pPr marL="800100" lvl="1" indent="-342900">
              <a:lnSpc>
                <a:spcPct val="120000"/>
              </a:lnSpc>
              <a:spcAft>
                <a:spcPts val="600"/>
              </a:spcAft>
              <a:buFont typeface="Arial" panose="020B0604020202020204" pitchFamily="34" charset="0"/>
              <a:buChar char="•"/>
            </a:pPr>
            <a:r>
              <a:rPr lang="cs-CZ" sz="2200" dirty="0">
                <a:solidFill>
                  <a:srgbClr val="0431B8"/>
                </a:solidFill>
                <a:latin typeface="Poppins" pitchFamily="2" charset="0"/>
                <a:cs typeface="Poppins" pitchFamily="2" charset="0"/>
              </a:rPr>
              <a:t>Daňová motivace pro komerční subjekty – ISO, hazard a sázení, prevence </a:t>
            </a:r>
          </a:p>
          <a:p>
            <a:pPr marL="800100" lvl="1" indent="-342900">
              <a:lnSpc>
                <a:spcPct val="120000"/>
              </a:lnSpc>
              <a:spcAft>
                <a:spcPts val="600"/>
              </a:spcAft>
              <a:buFont typeface="Arial" panose="020B0604020202020204" pitchFamily="34" charset="0"/>
              <a:buChar char="•"/>
            </a:pPr>
            <a:r>
              <a:rPr lang="cs-CZ" sz="2200" dirty="0">
                <a:solidFill>
                  <a:srgbClr val="0431B8"/>
                </a:solidFill>
                <a:latin typeface="Poppins" pitchFamily="2" charset="0"/>
                <a:cs typeface="Poppins" pitchFamily="2" charset="0"/>
              </a:rPr>
              <a:t>Zdravotní zabezpečení sportu – sportovní lékařství</a:t>
            </a:r>
          </a:p>
          <a:p>
            <a:pPr marL="800100" lvl="1" indent="-342900">
              <a:lnSpc>
                <a:spcPct val="120000"/>
              </a:lnSpc>
              <a:spcAft>
                <a:spcPts val="600"/>
              </a:spcAft>
              <a:buFont typeface="Arial" panose="020B0604020202020204" pitchFamily="34" charset="0"/>
              <a:buChar char="•"/>
            </a:pPr>
            <a:r>
              <a:rPr lang="cs-CZ" sz="2200" dirty="0">
                <a:solidFill>
                  <a:srgbClr val="0431B8"/>
                </a:solidFill>
                <a:latin typeface="Poppins" pitchFamily="2" charset="0"/>
                <a:cs typeface="Poppins" pitchFamily="2" charset="0"/>
              </a:rPr>
              <a:t>Vzdělávání a věda ve sportu </a:t>
            </a:r>
            <a:r>
              <a:rPr lang="cs-CZ" sz="2200" dirty="0">
                <a:latin typeface="Poppins" pitchFamily="2" charset="0"/>
                <a:cs typeface="Poppins" pitchFamily="2" charset="0"/>
              </a:rPr>
              <a:t>– </a:t>
            </a:r>
            <a:r>
              <a:rPr lang="cs-CZ" sz="2200" dirty="0">
                <a:solidFill>
                  <a:srgbClr val="0431B8"/>
                </a:solidFill>
                <a:latin typeface="Poppins" pitchFamily="2" charset="0"/>
                <a:cs typeface="Poppins" pitchFamily="2" charset="0"/>
              </a:rPr>
              <a:t>licencovaní cvičitelé a trenéři, duální kariéra</a:t>
            </a:r>
          </a:p>
          <a:p>
            <a:pPr marL="800100" lvl="1" indent="-342900">
              <a:lnSpc>
                <a:spcPct val="120000"/>
              </a:lnSpc>
              <a:spcAft>
                <a:spcPts val="600"/>
              </a:spcAft>
              <a:buFont typeface="Arial" panose="020B0604020202020204" pitchFamily="34" charset="0"/>
              <a:buChar char="•"/>
            </a:pPr>
            <a:r>
              <a:rPr lang="cs-CZ" sz="2200" dirty="0">
                <a:solidFill>
                  <a:srgbClr val="0431B8"/>
                </a:solidFill>
                <a:latin typeface="Poppins" pitchFamily="2" charset="0"/>
                <a:cs typeface="Poppins" pitchFamily="2" charset="0"/>
              </a:rPr>
              <a:t>Zajištění důstojné péče o olympijské a paralympijské medailisty </a:t>
            </a:r>
          </a:p>
          <a:p>
            <a:pPr marL="800100" lvl="1" indent="-342900">
              <a:lnSpc>
                <a:spcPct val="120000"/>
              </a:lnSpc>
              <a:spcAft>
                <a:spcPts val="600"/>
              </a:spcAft>
              <a:buFont typeface="Arial" panose="020B0604020202020204" pitchFamily="34" charset="0"/>
              <a:buChar char="•"/>
            </a:pPr>
            <a:r>
              <a:rPr lang="cs-CZ" sz="2200" dirty="0">
                <a:solidFill>
                  <a:srgbClr val="0431B8"/>
                </a:solidFill>
                <a:latin typeface="Poppins" pitchFamily="2" charset="0"/>
                <a:cs typeface="Poppins" pitchFamily="2" charset="0"/>
              </a:rPr>
              <a:t>Potírání rizikových jevů – agrese, </a:t>
            </a:r>
            <a:r>
              <a:rPr lang="cs-CZ" sz="2200" dirty="0" err="1">
                <a:solidFill>
                  <a:srgbClr val="0431B8"/>
                </a:solidFill>
                <a:latin typeface="Poppins" pitchFamily="2" charset="0"/>
                <a:cs typeface="Poppins" pitchFamily="2" charset="0"/>
              </a:rPr>
              <a:t>match</a:t>
            </a:r>
            <a:r>
              <a:rPr lang="cs-CZ" sz="2200" dirty="0">
                <a:solidFill>
                  <a:srgbClr val="0431B8"/>
                </a:solidFill>
                <a:latin typeface="Poppins" pitchFamily="2" charset="0"/>
                <a:cs typeface="Poppins" pitchFamily="2" charset="0"/>
              </a:rPr>
              <a:t> </a:t>
            </a:r>
            <a:r>
              <a:rPr lang="cs-CZ" sz="2200" dirty="0" err="1">
                <a:solidFill>
                  <a:srgbClr val="0431B8"/>
                </a:solidFill>
                <a:latin typeface="Poppins" pitchFamily="2" charset="0"/>
                <a:cs typeface="Poppins" pitchFamily="2" charset="0"/>
              </a:rPr>
              <a:t>fixing</a:t>
            </a:r>
            <a:r>
              <a:rPr lang="cs-CZ" sz="2200" dirty="0">
                <a:solidFill>
                  <a:srgbClr val="0431B8"/>
                </a:solidFill>
                <a:latin typeface="Poppins" pitchFamily="2" charset="0"/>
                <a:cs typeface="Poppins" pitchFamily="2" charset="0"/>
              </a:rPr>
              <a:t>, dětský certifikát</a:t>
            </a:r>
          </a:p>
          <a:p>
            <a:pPr algn="l">
              <a:lnSpc>
                <a:spcPct val="100000"/>
              </a:lnSpc>
              <a:spcBef>
                <a:spcPts val="0"/>
              </a:spcBef>
              <a:spcAft>
                <a:spcPts val="1800"/>
              </a:spcAft>
            </a:pPr>
            <a:endParaRPr lang="cs-CZ" sz="2400" b="1" dirty="0">
              <a:solidFill>
                <a:srgbClr val="FF0000"/>
              </a:solidFill>
              <a:latin typeface="Poppins" pitchFamily="2" charset="0"/>
              <a:cs typeface="Poppins" pitchFamily="2" charset="0"/>
            </a:endParaRPr>
          </a:p>
          <a:p>
            <a:pPr marL="342900" indent="-342900" algn="l">
              <a:lnSpc>
                <a:spcPct val="100000"/>
              </a:lnSpc>
              <a:spcBef>
                <a:spcPts val="600"/>
              </a:spcBef>
              <a:buFont typeface="Arial" panose="020B0604020202020204" pitchFamily="34" charset="0"/>
              <a:buChar char="•"/>
            </a:pPr>
            <a:endParaRPr lang="cs-CZ" sz="2400" dirty="0">
              <a:solidFill>
                <a:srgbClr val="0431B8"/>
              </a:solidFill>
              <a:latin typeface="Poppins" pitchFamily="2" charset="0"/>
              <a:ea typeface="+mj-ea"/>
              <a:cs typeface="Poppins" pitchFamily="2" charset="0"/>
            </a:endParaRPr>
          </a:p>
          <a:p>
            <a:pPr marL="800100" lvl="1" indent="-342900">
              <a:spcBef>
                <a:spcPts val="600"/>
              </a:spcBef>
              <a:buFont typeface="Arial" panose="020B0604020202020204" pitchFamily="34" charset="0"/>
              <a:buChar char="•"/>
            </a:pPr>
            <a:endParaRPr lang="cs-CZ" sz="2400" dirty="0">
              <a:solidFill>
                <a:srgbClr val="0431B8"/>
              </a:solidFill>
              <a:latin typeface="Poppins" pitchFamily="2" charset="0"/>
              <a:ea typeface="+mj-ea"/>
              <a:cs typeface="Poppins" pitchFamily="2" charset="0"/>
            </a:endParaRPr>
          </a:p>
          <a:p>
            <a:pPr marL="800100" lvl="1" indent="-342900">
              <a:spcBef>
                <a:spcPts val="600"/>
              </a:spcBef>
              <a:buFont typeface="Arial" panose="020B0604020202020204" pitchFamily="34" charset="0"/>
              <a:buChar char="•"/>
            </a:pPr>
            <a:endParaRPr lang="cs-CZ" sz="2400" dirty="0">
              <a:solidFill>
                <a:srgbClr val="0431B8"/>
              </a:solidFill>
              <a:latin typeface="Poppins" pitchFamily="2" charset="0"/>
              <a:cs typeface="Poppins" pitchFamily="2" charset="0"/>
            </a:endParaRPr>
          </a:p>
        </p:txBody>
      </p:sp>
    </p:spTree>
    <p:extLst>
      <p:ext uri="{BB962C8B-B14F-4D97-AF65-F5344CB8AC3E}">
        <p14:creationId xmlns:p14="http://schemas.microsoft.com/office/powerpoint/2010/main" val="603260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CE1A9C90-4444-8A3C-AB2B-5D4110C4BE4D}"/>
              </a:ext>
            </a:extLst>
          </p:cNvPr>
          <p:cNvSpPr txBox="1">
            <a:spLocks/>
          </p:cNvSpPr>
          <p:nvPr/>
        </p:nvSpPr>
        <p:spPr>
          <a:xfrm>
            <a:off x="249379" y="2060154"/>
            <a:ext cx="5115835" cy="3730894"/>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spcBef>
                <a:spcPts val="0"/>
              </a:spcBef>
              <a:spcAft>
                <a:spcPts val="1800"/>
              </a:spcAft>
            </a:pPr>
            <a:endParaRPr lang="cs-CZ" sz="4800" b="1" dirty="0">
              <a:solidFill>
                <a:schemeClr val="bg1"/>
              </a:solidFill>
              <a:latin typeface="Poppins" pitchFamily="2" charset="0"/>
              <a:cs typeface="Poppins" pitchFamily="2" charset="0"/>
            </a:endParaRPr>
          </a:p>
          <a:p>
            <a:pPr algn="r">
              <a:lnSpc>
                <a:spcPct val="100000"/>
              </a:lnSpc>
              <a:spcBef>
                <a:spcPts val="0"/>
              </a:spcBef>
              <a:spcAft>
                <a:spcPts val="1800"/>
              </a:spcAft>
            </a:pPr>
            <a:r>
              <a:rPr lang="cs-CZ" sz="4800" b="1" dirty="0">
                <a:solidFill>
                  <a:schemeClr val="bg1"/>
                </a:solidFill>
                <a:latin typeface="Poppins" pitchFamily="2" charset="0"/>
                <a:cs typeface="Poppins" pitchFamily="2" charset="0"/>
              </a:rPr>
              <a:t>DĚKUJEME</a:t>
            </a:r>
          </a:p>
          <a:p>
            <a:pPr algn="r">
              <a:lnSpc>
                <a:spcPct val="100000"/>
              </a:lnSpc>
              <a:spcBef>
                <a:spcPts val="0"/>
              </a:spcBef>
              <a:spcAft>
                <a:spcPts val="1800"/>
              </a:spcAft>
            </a:pPr>
            <a:r>
              <a:rPr lang="cs-CZ" sz="4800" b="1" dirty="0">
                <a:solidFill>
                  <a:schemeClr val="bg1"/>
                </a:solidFill>
                <a:latin typeface="Poppins" pitchFamily="2" charset="0"/>
                <a:cs typeface="Poppins" pitchFamily="2" charset="0"/>
              </a:rPr>
              <a:t>ZA POZORNOST</a:t>
            </a:r>
            <a:endParaRPr lang="cs-CZ" sz="4800" dirty="0">
              <a:solidFill>
                <a:schemeClr val="bg1"/>
              </a:solidFill>
              <a:latin typeface="Poppins" pitchFamily="2" charset="0"/>
              <a:cs typeface="Poppins" pitchFamily="2" charset="0"/>
            </a:endParaRPr>
          </a:p>
          <a:p>
            <a:pPr algn="r">
              <a:lnSpc>
                <a:spcPct val="100000"/>
              </a:lnSpc>
              <a:spcBef>
                <a:spcPts val="600"/>
              </a:spcBef>
            </a:pPr>
            <a:endParaRPr lang="cs-CZ" sz="2800" dirty="0">
              <a:solidFill>
                <a:schemeClr val="bg1"/>
              </a:solidFill>
              <a:latin typeface="Poppins" pitchFamily="2" charset="0"/>
              <a:cs typeface="Poppins" pitchFamily="2" charset="0"/>
            </a:endParaRPr>
          </a:p>
        </p:txBody>
      </p:sp>
    </p:spTree>
    <p:extLst>
      <p:ext uri="{BB962C8B-B14F-4D97-AF65-F5344CB8AC3E}">
        <p14:creationId xmlns:p14="http://schemas.microsoft.com/office/powerpoint/2010/main" val="31384211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CE1A9C90-4444-8A3C-AB2B-5D4110C4BE4D}"/>
              </a:ext>
            </a:extLst>
          </p:cNvPr>
          <p:cNvSpPr txBox="1">
            <a:spLocks/>
          </p:cNvSpPr>
          <p:nvPr/>
        </p:nvSpPr>
        <p:spPr>
          <a:xfrm>
            <a:off x="-440675" y="2027104"/>
            <a:ext cx="5442333" cy="3763943"/>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00000"/>
              </a:lnSpc>
              <a:spcBef>
                <a:spcPts val="0"/>
              </a:spcBef>
              <a:spcAft>
                <a:spcPts val="1800"/>
              </a:spcAft>
            </a:pPr>
            <a:r>
              <a:rPr lang="cs-CZ" sz="4400" b="1" dirty="0">
                <a:solidFill>
                  <a:schemeClr val="bg1"/>
                </a:solidFill>
                <a:latin typeface="Poppins" pitchFamily="2" charset="0"/>
                <a:cs typeface="Poppins" pitchFamily="2" charset="0"/>
              </a:rPr>
              <a:t>DISKUSE</a:t>
            </a:r>
          </a:p>
          <a:p>
            <a:pPr algn="r">
              <a:lnSpc>
                <a:spcPct val="100000"/>
              </a:lnSpc>
              <a:spcBef>
                <a:spcPts val="0"/>
              </a:spcBef>
              <a:spcAft>
                <a:spcPts val="1800"/>
              </a:spcAft>
            </a:pPr>
            <a:r>
              <a:rPr lang="cs-CZ" sz="4400" b="1" dirty="0">
                <a:solidFill>
                  <a:schemeClr val="bg1"/>
                </a:solidFill>
                <a:latin typeface="Poppins" pitchFamily="2" charset="0"/>
                <a:cs typeface="Poppins" pitchFamily="2" charset="0"/>
              </a:rPr>
              <a:t>DOTAZY NA VEDENÍ NSA</a:t>
            </a:r>
          </a:p>
          <a:p>
            <a:pPr algn="r">
              <a:lnSpc>
                <a:spcPct val="100000"/>
              </a:lnSpc>
              <a:spcBef>
                <a:spcPts val="600"/>
              </a:spcBef>
            </a:pPr>
            <a:endParaRPr lang="cs-CZ" sz="2800" dirty="0">
              <a:solidFill>
                <a:schemeClr val="bg1"/>
              </a:solidFill>
              <a:latin typeface="Poppins" pitchFamily="2" charset="0"/>
              <a:cs typeface="Poppins" pitchFamily="2" charset="0"/>
            </a:endParaRPr>
          </a:p>
        </p:txBody>
      </p:sp>
    </p:spTree>
    <p:extLst>
      <p:ext uri="{BB962C8B-B14F-4D97-AF65-F5344CB8AC3E}">
        <p14:creationId xmlns:p14="http://schemas.microsoft.com/office/powerpoint/2010/main" val="4280345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97022258-5661-C5C4-3064-DED967C8C66B}"/>
              </a:ext>
            </a:extLst>
          </p:cNvPr>
          <p:cNvSpPr txBox="1">
            <a:spLocks/>
          </p:cNvSpPr>
          <p:nvPr/>
        </p:nvSpPr>
        <p:spPr>
          <a:xfrm>
            <a:off x="486310" y="1176538"/>
            <a:ext cx="11219380" cy="5319307"/>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spcAft>
                <a:spcPts val="1800"/>
              </a:spcAft>
            </a:pPr>
            <a:r>
              <a:rPr lang="cs-CZ" sz="2400" b="1" cap="all" dirty="0">
                <a:solidFill>
                  <a:srgbClr val="FF0000"/>
                </a:solidFill>
                <a:latin typeface="Poppins" pitchFamily="2" charset="0"/>
                <a:cs typeface="Poppins" pitchFamily="2" charset="0"/>
              </a:rPr>
              <a:t>Popis aktuálního stavu snižování pohybových aktivit a vlivu na kondici obyvatelstva</a:t>
            </a:r>
          </a:p>
          <a:p>
            <a:pPr marL="800100" lvl="2" indent="-342900">
              <a:spcBef>
                <a:spcPts val="600"/>
              </a:spcBef>
              <a:buFont typeface="Arial" panose="020B0604020202020204" pitchFamily="34" charset="0"/>
              <a:buChar char="•"/>
            </a:pPr>
            <a:r>
              <a:rPr lang="cs-CZ" sz="2400" dirty="0">
                <a:solidFill>
                  <a:srgbClr val="0431B8"/>
                </a:solidFill>
                <a:latin typeface="Poppins" pitchFamily="2" charset="0"/>
                <a:ea typeface="+mj-ea"/>
                <a:cs typeface="Poppins" pitchFamily="2" charset="0"/>
              </a:rPr>
              <a:t>8 % dětí do 15 let trpí obezitou</a:t>
            </a:r>
          </a:p>
          <a:p>
            <a:pPr marL="800100" lvl="2" indent="-342900">
              <a:spcBef>
                <a:spcPts val="600"/>
              </a:spcBef>
              <a:buFont typeface="Arial" panose="020B0604020202020204" pitchFamily="34" charset="0"/>
              <a:buChar char="•"/>
            </a:pPr>
            <a:r>
              <a:rPr lang="cs-CZ" sz="2400" dirty="0">
                <a:solidFill>
                  <a:srgbClr val="0431B8"/>
                </a:solidFill>
                <a:latin typeface="Poppins" pitchFamily="2" charset="0"/>
                <a:ea typeface="+mj-ea"/>
                <a:cs typeface="Poppins" pitchFamily="2" charset="0"/>
              </a:rPr>
              <a:t>Jen 20 % dětí do 15 let naplňuje požadavek WHO na 60 minut pohybové aktivity denně</a:t>
            </a:r>
          </a:p>
          <a:p>
            <a:pPr marL="800100" lvl="2" indent="-342900">
              <a:spcBef>
                <a:spcPts val="600"/>
              </a:spcBef>
              <a:buFont typeface="Arial" panose="020B0604020202020204" pitchFamily="34" charset="0"/>
              <a:buChar char="•"/>
            </a:pPr>
            <a:r>
              <a:rPr lang="cs-CZ" sz="2400" dirty="0">
                <a:solidFill>
                  <a:srgbClr val="0431B8"/>
                </a:solidFill>
                <a:latin typeface="Poppins" pitchFamily="2" charset="0"/>
                <a:ea typeface="+mj-ea"/>
                <a:cs typeface="Poppins" pitchFamily="2" charset="0"/>
              </a:rPr>
              <a:t>Dle výzkumu školní inspekce se zdatnost dětí výrazně </a:t>
            </a:r>
            <a:r>
              <a:rPr lang="cs-CZ" sz="2400">
                <a:solidFill>
                  <a:srgbClr val="0431B8"/>
                </a:solidFill>
                <a:latin typeface="Poppins" pitchFamily="2" charset="0"/>
                <a:ea typeface="+mj-ea"/>
                <a:cs typeface="Poppins" pitchFamily="2" charset="0"/>
              </a:rPr>
              <a:t>zhoršila </a:t>
            </a:r>
            <a:br>
              <a:rPr lang="cs-CZ" sz="2400">
                <a:solidFill>
                  <a:srgbClr val="0431B8"/>
                </a:solidFill>
                <a:latin typeface="Poppins" pitchFamily="2" charset="0"/>
                <a:ea typeface="+mj-ea"/>
                <a:cs typeface="Poppins" pitchFamily="2" charset="0"/>
              </a:rPr>
            </a:br>
            <a:r>
              <a:rPr lang="cs-CZ" sz="2400">
                <a:solidFill>
                  <a:srgbClr val="0431B8"/>
                </a:solidFill>
                <a:latin typeface="Poppins" pitchFamily="2" charset="0"/>
                <a:ea typeface="+mj-ea"/>
                <a:cs typeface="Poppins" pitchFamily="2" charset="0"/>
              </a:rPr>
              <a:t>a </a:t>
            </a:r>
            <a:r>
              <a:rPr lang="cs-CZ" sz="2400" dirty="0">
                <a:solidFill>
                  <a:srgbClr val="0431B8"/>
                </a:solidFill>
                <a:latin typeface="Poppins" pitchFamily="2" charset="0"/>
                <a:ea typeface="+mj-ea"/>
                <a:cs typeface="Poppins" pitchFamily="2" charset="0"/>
              </a:rPr>
              <a:t>více než 50 % dětí dosahuje kritických hodnot zdatnosti ve vytrvalosti</a:t>
            </a:r>
          </a:p>
          <a:p>
            <a:pPr marL="800100" lvl="2" indent="-342900">
              <a:spcBef>
                <a:spcPts val="600"/>
              </a:spcBef>
              <a:buFont typeface="Arial" panose="020B0604020202020204" pitchFamily="34" charset="0"/>
              <a:buChar char="•"/>
            </a:pPr>
            <a:r>
              <a:rPr lang="cs-CZ" sz="2400" b="1" dirty="0">
                <a:solidFill>
                  <a:srgbClr val="0431B8"/>
                </a:solidFill>
                <a:latin typeface="Poppins" pitchFamily="2" charset="0"/>
                <a:ea typeface="+mj-ea"/>
                <a:cs typeface="Poppins" pitchFamily="2" charset="0"/>
              </a:rPr>
              <a:t>2 hodiny tělesné výchovy k získání zdatnosti i návyků na pravidelnou pohybovou aktivitu nestačí – nenahraditelná role organizovaného sportu!</a:t>
            </a:r>
          </a:p>
          <a:p>
            <a:pPr algn="l">
              <a:lnSpc>
                <a:spcPct val="100000"/>
              </a:lnSpc>
              <a:spcBef>
                <a:spcPts val="600"/>
              </a:spcBef>
            </a:pPr>
            <a:endParaRPr lang="cs-CZ" sz="2400" dirty="0">
              <a:solidFill>
                <a:srgbClr val="0431B8"/>
              </a:solidFill>
              <a:latin typeface="Poppins" pitchFamily="2" charset="0"/>
              <a:ea typeface="+mj-ea"/>
              <a:cs typeface="Poppins" pitchFamily="2" charset="0"/>
            </a:endParaRPr>
          </a:p>
          <a:p>
            <a:pPr marL="800100" lvl="1" indent="-342900">
              <a:spcBef>
                <a:spcPts val="600"/>
              </a:spcBef>
              <a:buFont typeface="Arial" panose="020B0604020202020204" pitchFamily="34" charset="0"/>
              <a:buChar char="•"/>
            </a:pPr>
            <a:endParaRPr lang="cs-CZ" sz="100" dirty="0">
              <a:solidFill>
                <a:srgbClr val="0431B8"/>
              </a:solidFill>
              <a:latin typeface="Poppins" pitchFamily="2" charset="0"/>
              <a:cs typeface="Poppins" pitchFamily="2" charset="0"/>
            </a:endParaRPr>
          </a:p>
        </p:txBody>
      </p:sp>
    </p:spTree>
    <p:extLst>
      <p:ext uri="{BB962C8B-B14F-4D97-AF65-F5344CB8AC3E}">
        <p14:creationId xmlns:p14="http://schemas.microsoft.com/office/powerpoint/2010/main" val="4063003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97022258-5661-C5C4-3064-DED967C8C66B}"/>
              </a:ext>
            </a:extLst>
          </p:cNvPr>
          <p:cNvSpPr txBox="1">
            <a:spLocks/>
          </p:cNvSpPr>
          <p:nvPr/>
        </p:nvSpPr>
        <p:spPr>
          <a:xfrm>
            <a:off x="459651" y="1076536"/>
            <a:ext cx="11732349" cy="5424755"/>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20000"/>
              </a:lnSpc>
              <a:spcBef>
                <a:spcPts val="0"/>
              </a:spcBef>
            </a:pPr>
            <a:r>
              <a:rPr lang="cs-CZ" sz="2400" b="1" cap="all" dirty="0">
                <a:solidFill>
                  <a:srgbClr val="FF0000"/>
                </a:solidFill>
                <a:latin typeface="Poppins" pitchFamily="2" charset="0"/>
                <a:cs typeface="Poppins" pitchFamily="2" charset="0"/>
              </a:rPr>
              <a:t>Zdroje financování</a:t>
            </a:r>
          </a:p>
          <a:p>
            <a:pPr algn="l">
              <a:lnSpc>
                <a:spcPct val="120000"/>
              </a:lnSpc>
              <a:spcBef>
                <a:spcPts val="0"/>
              </a:spcBef>
            </a:pPr>
            <a:endParaRPr lang="cs-CZ" sz="2400" b="1" dirty="0">
              <a:solidFill>
                <a:srgbClr val="FF0000"/>
              </a:solidFill>
              <a:latin typeface="Poppins" pitchFamily="2" charset="0"/>
              <a:cs typeface="Poppins" pitchFamily="2" charset="0"/>
            </a:endParaRPr>
          </a:p>
          <a:p>
            <a:pPr marL="800100" lvl="1" indent="-342900">
              <a:lnSpc>
                <a:spcPct val="150000"/>
              </a:lnSpc>
              <a:buFont typeface="Arial" panose="020B0604020202020204" pitchFamily="34" charset="0"/>
              <a:buChar char="•"/>
            </a:pPr>
            <a:r>
              <a:rPr lang="cs-CZ" sz="2800" dirty="0">
                <a:solidFill>
                  <a:srgbClr val="0431B8"/>
                </a:solidFill>
                <a:latin typeface="Poppins" pitchFamily="2" charset="0"/>
                <a:cs typeface="Poppins" pitchFamily="2" charset="0"/>
              </a:rPr>
              <a:t>Národní sportovní agentura</a:t>
            </a:r>
          </a:p>
          <a:p>
            <a:pPr marL="800100" lvl="1" indent="-342900">
              <a:lnSpc>
                <a:spcPct val="150000"/>
              </a:lnSpc>
              <a:buFont typeface="Arial" panose="020B0604020202020204" pitchFamily="34" charset="0"/>
              <a:buChar char="•"/>
            </a:pPr>
            <a:r>
              <a:rPr lang="cs-CZ" sz="2800" dirty="0">
                <a:solidFill>
                  <a:srgbClr val="0431B8"/>
                </a:solidFill>
                <a:latin typeface="Poppins" pitchFamily="2" charset="0"/>
                <a:cs typeface="Poppins" pitchFamily="2" charset="0"/>
              </a:rPr>
              <a:t>Obce, kraje (kluby, infrastruktura)</a:t>
            </a:r>
          </a:p>
          <a:p>
            <a:pPr marL="800100" lvl="1" indent="-342900">
              <a:lnSpc>
                <a:spcPct val="150000"/>
              </a:lnSpc>
              <a:buFont typeface="Arial" panose="020B0604020202020204" pitchFamily="34" charset="0"/>
              <a:buChar char="•"/>
            </a:pPr>
            <a:r>
              <a:rPr lang="cs-CZ" sz="2800" dirty="0">
                <a:solidFill>
                  <a:srgbClr val="0431B8"/>
                </a:solidFill>
                <a:latin typeface="Poppins" pitchFamily="2" charset="0"/>
                <a:cs typeface="Poppins" pitchFamily="2" charset="0"/>
              </a:rPr>
              <a:t>Státní instituce (MO, MŠMT, MV, MZ, MMR)</a:t>
            </a:r>
          </a:p>
          <a:p>
            <a:pPr marL="800100" lvl="1" indent="-342900">
              <a:lnSpc>
                <a:spcPct val="150000"/>
              </a:lnSpc>
              <a:buFont typeface="Arial" panose="020B0604020202020204" pitchFamily="34" charset="0"/>
              <a:buChar char="•"/>
            </a:pPr>
            <a:r>
              <a:rPr lang="cs-CZ" sz="2800" dirty="0">
                <a:solidFill>
                  <a:srgbClr val="0431B8"/>
                </a:solidFill>
                <a:latin typeface="Poppins" pitchFamily="2" charset="0"/>
                <a:cs typeface="Poppins" pitchFamily="2" charset="0"/>
              </a:rPr>
              <a:t>Evropské zdroje (Erasmus, NPO)</a:t>
            </a:r>
          </a:p>
          <a:p>
            <a:pPr marL="800100" lvl="1" indent="-342900">
              <a:lnSpc>
                <a:spcPct val="150000"/>
              </a:lnSpc>
              <a:buFont typeface="Arial" panose="020B0604020202020204" pitchFamily="34" charset="0"/>
              <a:buChar char="•"/>
            </a:pPr>
            <a:r>
              <a:rPr lang="cs-CZ" sz="2800" dirty="0">
                <a:solidFill>
                  <a:srgbClr val="0431B8"/>
                </a:solidFill>
                <a:latin typeface="Poppins" pitchFamily="2" charset="0"/>
                <a:cs typeface="Poppins" pitchFamily="2" charset="0"/>
              </a:rPr>
              <a:t>Spoluúčast občanů</a:t>
            </a:r>
          </a:p>
          <a:p>
            <a:pPr marL="800100" lvl="1" indent="-342900">
              <a:lnSpc>
                <a:spcPct val="150000"/>
              </a:lnSpc>
              <a:buFont typeface="Arial" panose="020B0604020202020204" pitchFamily="34" charset="0"/>
              <a:buChar char="•"/>
            </a:pPr>
            <a:r>
              <a:rPr lang="cs-CZ" sz="2800" dirty="0">
                <a:solidFill>
                  <a:srgbClr val="0431B8"/>
                </a:solidFill>
                <a:latin typeface="Poppins" pitchFamily="2" charset="0"/>
                <a:cs typeface="Poppins" pitchFamily="2" charset="0"/>
              </a:rPr>
              <a:t>Podnikatelský sektor</a:t>
            </a:r>
          </a:p>
          <a:p>
            <a:pPr marL="800100" lvl="1" indent="-342900">
              <a:spcBef>
                <a:spcPts val="600"/>
              </a:spcBef>
              <a:buFont typeface="Arial" panose="020B0604020202020204" pitchFamily="34" charset="0"/>
              <a:buChar char="•"/>
            </a:pPr>
            <a:endParaRPr lang="cs-CZ" sz="100" dirty="0">
              <a:solidFill>
                <a:srgbClr val="0431B8"/>
              </a:solidFill>
              <a:latin typeface="Poppins" pitchFamily="2" charset="0"/>
              <a:cs typeface="Poppins" pitchFamily="2" charset="0"/>
            </a:endParaRPr>
          </a:p>
        </p:txBody>
      </p:sp>
    </p:spTree>
    <p:extLst>
      <p:ext uri="{BB962C8B-B14F-4D97-AF65-F5344CB8AC3E}">
        <p14:creationId xmlns:p14="http://schemas.microsoft.com/office/powerpoint/2010/main" val="49535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97022258-5661-C5C4-3064-DED967C8C66B}"/>
              </a:ext>
            </a:extLst>
          </p:cNvPr>
          <p:cNvSpPr txBox="1">
            <a:spLocks/>
          </p:cNvSpPr>
          <p:nvPr/>
        </p:nvSpPr>
        <p:spPr>
          <a:xfrm>
            <a:off x="737594" y="1017999"/>
            <a:ext cx="11043537" cy="5229154"/>
          </a:xfrm>
          <a:prstGeom prst="rect">
            <a:avLst/>
          </a:prstGeom>
        </p:spPr>
        <p:txBody>
          <a:bodyPr vert="horz" lIns="91440" tIns="45720" rIns="91440" bIns="45720" rtlCol="0" anchor="t" anchorCtr="0">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spcAft>
                <a:spcPts val="1800"/>
              </a:spcAft>
            </a:pPr>
            <a:r>
              <a:rPr lang="cs-CZ" sz="2400" b="1" cap="all" dirty="0">
                <a:solidFill>
                  <a:srgbClr val="FF0000"/>
                </a:solidFill>
                <a:latin typeface="Poppins" pitchFamily="2" charset="0"/>
                <a:cs typeface="Poppins" pitchFamily="2" charset="0"/>
              </a:rPr>
              <a:t>Činnost NSA</a:t>
            </a:r>
          </a:p>
          <a:p>
            <a:pPr marL="800100" lvl="2" indent="-342900">
              <a:spcBef>
                <a:spcPts val="600"/>
              </a:spcBef>
              <a:buFont typeface="Arial" panose="020B0604020202020204" pitchFamily="34" charset="0"/>
              <a:buChar char="•"/>
            </a:pPr>
            <a:r>
              <a:rPr lang="cs-CZ" sz="2400" dirty="0">
                <a:solidFill>
                  <a:srgbClr val="0431B8"/>
                </a:solidFill>
                <a:latin typeface="Poppins" pitchFamily="2" charset="0"/>
                <a:ea typeface="+mj-ea"/>
                <a:cs typeface="Poppins" pitchFamily="2" charset="0"/>
              </a:rPr>
              <a:t>Nejvyšší správní úřad, v jehož kompetenci je sport</a:t>
            </a:r>
          </a:p>
          <a:p>
            <a:pPr marL="800100" lvl="2" indent="-342900">
              <a:spcBef>
                <a:spcPts val="600"/>
              </a:spcBef>
              <a:buFont typeface="Arial" panose="020B0604020202020204" pitchFamily="34" charset="0"/>
              <a:buChar char="•"/>
            </a:pPr>
            <a:r>
              <a:rPr lang="cs-CZ" sz="2400" dirty="0">
                <a:solidFill>
                  <a:srgbClr val="0431B8"/>
                </a:solidFill>
                <a:latin typeface="Poppins" pitchFamily="2" charset="0"/>
                <a:ea typeface="+mj-ea"/>
                <a:cs typeface="Poppins" pitchFamily="2" charset="0"/>
              </a:rPr>
              <a:t>Činnost vymezuje Zákon o podpoře sportu  - novela 2022</a:t>
            </a:r>
          </a:p>
          <a:p>
            <a:pPr marL="800100" lvl="2" indent="-342900">
              <a:spcBef>
                <a:spcPts val="600"/>
              </a:spcBef>
              <a:buFont typeface="Arial" panose="020B0604020202020204" pitchFamily="34" charset="0"/>
              <a:buChar char="•"/>
            </a:pPr>
            <a:r>
              <a:rPr lang="cs-CZ" sz="2400" dirty="0">
                <a:solidFill>
                  <a:srgbClr val="0431B8"/>
                </a:solidFill>
                <a:latin typeface="Poppins" pitchFamily="2" charset="0"/>
                <a:ea typeface="+mj-ea"/>
                <a:cs typeface="Poppins" pitchFamily="2" charset="0"/>
              </a:rPr>
              <a:t>Orgány NSA – Rada, Dozorčí komise, Národní rozhodčí soud pro sport, Antidopingový výbor, Poradní tým Rady</a:t>
            </a:r>
          </a:p>
          <a:p>
            <a:pPr marL="800100" lvl="2" indent="-342900">
              <a:spcBef>
                <a:spcPts val="600"/>
              </a:spcBef>
              <a:buFont typeface="Arial" panose="020B0604020202020204" pitchFamily="34" charset="0"/>
              <a:buChar char="•"/>
            </a:pPr>
            <a:r>
              <a:rPr lang="cs-CZ" sz="2400" dirty="0">
                <a:solidFill>
                  <a:srgbClr val="0431B8"/>
                </a:solidFill>
                <a:latin typeface="Poppins" pitchFamily="2" charset="0"/>
                <a:ea typeface="+mj-ea"/>
                <a:cs typeface="Poppins" pitchFamily="2" charset="0"/>
              </a:rPr>
              <a:t>Dotační agenda</a:t>
            </a:r>
          </a:p>
          <a:p>
            <a:pPr marL="800100" lvl="2" indent="-342900">
              <a:spcBef>
                <a:spcPts val="600"/>
              </a:spcBef>
              <a:buFont typeface="Arial" panose="020B0604020202020204" pitchFamily="34" charset="0"/>
              <a:buChar char="•"/>
            </a:pPr>
            <a:r>
              <a:rPr lang="cs-CZ" sz="2400" dirty="0">
                <a:solidFill>
                  <a:srgbClr val="0431B8"/>
                </a:solidFill>
                <a:latin typeface="Poppins" pitchFamily="2" charset="0"/>
                <a:ea typeface="+mj-ea"/>
                <a:cs typeface="Poppins" pitchFamily="2" charset="0"/>
              </a:rPr>
              <a:t>Koncepční činnost</a:t>
            </a:r>
          </a:p>
          <a:p>
            <a:pPr marL="1257300" lvl="3" indent="-342900">
              <a:spcBef>
                <a:spcPts val="600"/>
              </a:spcBef>
              <a:buFont typeface="Arial" panose="020B0604020202020204" pitchFamily="34" charset="0"/>
              <a:buChar char="•"/>
            </a:pPr>
            <a:r>
              <a:rPr lang="cs-CZ" sz="2400" dirty="0">
                <a:solidFill>
                  <a:srgbClr val="0431B8"/>
                </a:solidFill>
                <a:latin typeface="Poppins" pitchFamily="2" charset="0"/>
                <a:ea typeface="+mj-ea"/>
                <a:cs typeface="Poppins" pitchFamily="2" charset="0"/>
              </a:rPr>
              <a:t>Koordinace státních institucí</a:t>
            </a:r>
          </a:p>
          <a:p>
            <a:pPr marL="1257300" lvl="3" indent="-342900">
              <a:spcBef>
                <a:spcPts val="600"/>
              </a:spcBef>
              <a:buFont typeface="Arial" panose="020B0604020202020204" pitchFamily="34" charset="0"/>
              <a:buChar char="•"/>
            </a:pPr>
            <a:r>
              <a:rPr lang="cs-CZ" sz="2400" dirty="0">
                <a:solidFill>
                  <a:srgbClr val="0431B8"/>
                </a:solidFill>
                <a:latin typeface="Poppins" pitchFamily="2" charset="0"/>
                <a:ea typeface="+mj-ea"/>
                <a:cs typeface="Poppins" pitchFamily="2" charset="0"/>
              </a:rPr>
              <a:t>Potírání rizikových jevů se sportem spojených</a:t>
            </a:r>
          </a:p>
          <a:p>
            <a:pPr marL="1257300" lvl="3" indent="-342900">
              <a:spcBef>
                <a:spcPts val="600"/>
              </a:spcBef>
              <a:buFont typeface="Arial" panose="020B0604020202020204" pitchFamily="34" charset="0"/>
              <a:buChar char="•"/>
            </a:pPr>
            <a:r>
              <a:rPr lang="cs-CZ" sz="2400" dirty="0">
                <a:solidFill>
                  <a:srgbClr val="0431B8"/>
                </a:solidFill>
                <a:latin typeface="Poppins" pitchFamily="2" charset="0"/>
                <a:ea typeface="+mj-ea"/>
                <a:cs typeface="Poppins" pitchFamily="2" charset="0"/>
              </a:rPr>
              <a:t>Předkládání dlouhodobých plánů VSA</a:t>
            </a:r>
          </a:p>
          <a:p>
            <a:pPr marL="1257300" lvl="3" indent="-342900">
              <a:spcBef>
                <a:spcPts val="600"/>
              </a:spcBef>
              <a:buFont typeface="Arial" panose="020B0604020202020204" pitchFamily="34" charset="0"/>
              <a:buChar char="•"/>
            </a:pPr>
            <a:r>
              <a:rPr lang="cs-CZ" sz="2400" dirty="0">
                <a:solidFill>
                  <a:srgbClr val="0431B8"/>
                </a:solidFill>
                <a:latin typeface="Poppins" pitchFamily="2" charset="0"/>
                <a:ea typeface="+mj-ea"/>
                <a:cs typeface="Poppins" pitchFamily="2" charset="0"/>
              </a:rPr>
              <a:t>Mezinárodní spolupráce (sankce RUS a BLR, Evropská komise)</a:t>
            </a:r>
          </a:p>
          <a:p>
            <a:pPr marL="1257300" lvl="3" indent="-342900">
              <a:spcBef>
                <a:spcPts val="600"/>
              </a:spcBef>
              <a:buFont typeface="Arial" panose="020B0604020202020204" pitchFamily="34" charset="0"/>
              <a:buChar char="•"/>
            </a:pPr>
            <a:r>
              <a:rPr lang="cs-CZ" sz="2400" dirty="0">
                <a:solidFill>
                  <a:srgbClr val="0431B8"/>
                </a:solidFill>
                <a:latin typeface="Poppins" pitchFamily="2" charset="0"/>
                <a:ea typeface="+mj-ea"/>
                <a:cs typeface="Poppins" pitchFamily="2" charset="0"/>
              </a:rPr>
              <a:t>Jednotná vizuální identita České sportovní reprezentace</a:t>
            </a:r>
          </a:p>
          <a:p>
            <a:pPr algn="l">
              <a:lnSpc>
                <a:spcPct val="100000"/>
              </a:lnSpc>
              <a:spcBef>
                <a:spcPts val="0"/>
              </a:spcBef>
              <a:spcAft>
                <a:spcPts val="1800"/>
              </a:spcAft>
            </a:pPr>
            <a:endParaRPr lang="cs-CZ" sz="2400" b="1" dirty="0">
              <a:solidFill>
                <a:srgbClr val="FF0000"/>
              </a:solidFill>
              <a:latin typeface="Poppins" pitchFamily="2" charset="0"/>
              <a:cs typeface="Poppins" pitchFamily="2" charset="0"/>
            </a:endParaRPr>
          </a:p>
          <a:p>
            <a:pPr marL="800100" lvl="2" indent="-342900">
              <a:spcBef>
                <a:spcPts val="600"/>
              </a:spcBef>
              <a:buFont typeface="Arial" panose="020B0604020202020204" pitchFamily="34" charset="0"/>
              <a:buChar char="•"/>
            </a:pPr>
            <a:endParaRPr lang="cs-CZ" sz="2400" dirty="0">
              <a:solidFill>
                <a:srgbClr val="0431B8"/>
              </a:solidFill>
              <a:latin typeface="Poppins" pitchFamily="2" charset="0"/>
              <a:ea typeface="+mj-ea"/>
              <a:cs typeface="Poppins" pitchFamily="2" charset="0"/>
            </a:endParaRPr>
          </a:p>
          <a:p>
            <a:pPr marL="457200" lvl="2">
              <a:spcBef>
                <a:spcPts val="600"/>
              </a:spcBef>
            </a:pPr>
            <a:endParaRPr lang="cs-CZ" sz="2400" dirty="0">
              <a:solidFill>
                <a:srgbClr val="0431B8"/>
              </a:solidFill>
              <a:latin typeface="Poppins" pitchFamily="2" charset="0"/>
              <a:ea typeface="+mj-ea"/>
              <a:cs typeface="Poppins" pitchFamily="2" charset="0"/>
            </a:endParaRPr>
          </a:p>
          <a:p>
            <a:pPr marL="800100" lvl="1" indent="-342900">
              <a:spcBef>
                <a:spcPts val="600"/>
              </a:spcBef>
              <a:buFont typeface="Arial" panose="020B0604020202020204" pitchFamily="34" charset="0"/>
              <a:buChar char="•"/>
            </a:pPr>
            <a:endParaRPr lang="cs-CZ" sz="100" dirty="0">
              <a:solidFill>
                <a:srgbClr val="0431B8"/>
              </a:solidFill>
              <a:latin typeface="Poppins" pitchFamily="2" charset="0"/>
              <a:cs typeface="Poppins" pitchFamily="2" charset="0"/>
            </a:endParaRPr>
          </a:p>
        </p:txBody>
      </p:sp>
    </p:spTree>
    <p:extLst>
      <p:ext uri="{BB962C8B-B14F-4D97-AF65-F5344CB8AC3E}">
        <p14:creationId xmlns:p14="http://schemas.microsoft.com/office/powerpoint/2010/main" val="2610000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97022258-5661-C5C4-3064-DED967C8C66B}"/>
              </a:ext>
            </a:extLst>
          </p:cNvPr>
          <p:cNvSpPr txBox="1">
            <a:spLocks/>
          </p:cNvSpPr>
          <p:nvPr/>
        </p:nvSpPr>
        <p:spPr>
          <a:xfrm>
            <a:off x="448639" y="484743"/>
            <a:ext cx="11743361" cy="6169446"/>
          </a:xfrm>
          <a:prstGeom prst="rect">
            <a:avLst/>
          </a:prstGeom>
        </p:spPr>
        <p:txBody>
          <a:bodyPr vert="horz" lIns="91440" tIns="45720" rIns="91440" bIns="45720" rtlCol="0" anchor="t" anchorCtr="0">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spcAft>
                <a:spcPts val="1800"/>
              </a:spcAft>
            </a:pPr>
            <a:r>
              <a:rPr lang="cs-CZ" sz="4500" b="1" cap="all" dirty="0">
                <a:solidFill>
                  <a:srgbClr val="F00000"/>
                </a:solidFill>
                <a:latin typeface="Poppins" pitchFamily="2" charset="0"/>
                <a:cs typeface="Poppins" pitchFamily="2" charset="0"/>
              </a:rPr>
              <a:t>		Dotační výzvy neinvestiční (provozní):</a:t>
            </a:r>
          </a:p>
          <a:p>
            <a:r>
              <a:rPr lang="cs-CZ" sz="1800" b="0" i="0" u="none" strike="noStrike" baseline="0" dirty="0">
                <a:solidFill>
                  <a:srgbClr val="000000"/>
                </a:solidFill>
                <a:latin typeface="Calibri" panose="020F0502020204030204" pitchFamily="34" charset="0"/>
              </a:rPr>
              <a:t>	</a:t>
            </a:r>
          </a:p>
          <a:p>
            <a:pPr marL="540000" lvl="2" indent="-180000">
              <a:lnSpc>
                <a:spcPct val="120000"/>
              </a:lnSpc>
              <a:buFont typeface="Arial" panose="020B0604020202020204" pitchFamily="34" charset="0"/>
              <a:buChar char="•"/>
            </a:pPr>
            <a:r>
              <a:rPr lang="pl-PL" sz="3600" dirty="0">
                <a:solidFill>
                  <a:srgbClr val="0431B8"/>
                </a:solidFill>
                <a:latin typeface="Poppins" pitchFamily="2" charset="0"/>
                <a:ea typeface="+mj-ea"/>
                <a:cs typeface="Poppins" pitchFamily="2" charset="0"/>
              </a:rPr>
              <a:t>Můj klub</a:t>
            </a:r>
          </a:p>
          <a:p>
            <a:pPr marL="997200" lvl="3" indent="-180000">
              <a:lnSpc>
                <a:spcPct val="120000"/>
              </a:lnSpc>
              <a:buFont typeface="Arial" panose="020B0604020202020204" pitchFamily="34" charset="0"/>
              <a:buChar char="•"/>
            </a:pPr>
            <a:r>
              <a:rPr lang="pl-PL" sz="3600" dirty="0">
                <a:solidFill>
                  <a:srgbClr val="0431B8"/>
                </a:solidFill>
                <a:latin typeface="Poppins" pitchFamily="2" charset="0"/>
                <a:ea typeface="+mj-ea"/>
                <a:cs typeface="Poppins" pitchFamily="2" charset="0"/>
              </a:rPr>
              <a:t>3 kategorie – nesoutěž, soutěž, soutěž + , duplicity</a:t>
            </a:r>
          </a:p>
          <a:p>
            <a:pPr marL="1274400" lvl="4">
              <a:lnSpc>
                <a:spcPct val="120000"/>
              </a:lnSpc>
            </a:pPr>
            <a:r>
              <a:rPr lang="pl-PL" sz="3600" dirty="0">
                <a:solidFill>
                  <a:srgbClr val="0431B8"/>
                </a:solidFill>
                <a:latin typeface="Poppins" pitchFamily="2" charset="0"/>
                <a:ea typeface="+mj-ea"/>
                <a:cs typeface="Poppins" pitchFamily="2" charset="0"/>
              </a:rPr>
              <a:t>									</a:t>
            </a:r>
          </a:p>
          <a:p>
            <a:pPr marL="540000" lvl="2" indent="-180000">
              <a:lnSpc>
                <a:spcPct val="120000"/>
              </a:lnSpc>
              <a:buFont typeface="Arial" panose="020B0604020202020204" pitchFamily="34" charset="0"/>
              <a:buChar char="•"/>
            </a:pPr>
            <a:r>
              <a:rPr lang="pl-PL" sz="3600" dirty="0">
                <a:solidFill>
                  <a:srgbClr val="0431B8"/>
                </a:solidFill>
                <a:latin typeface="Poppins" pitchFamily="2" charset="0"/>
                <a:ea typeface="+mj-ea"/>
                <a:cs typeface="Poppins" pitchFamily="2" charset="0"/>
              </a:rPr>
              <a:t>Podpora sportovních svazů 	</a:t>
            </a:r>
          </a:p>
          <a:p>
            <a:pPr marL="997200" lvl="3" indent="-180000">
              <a:lnSpc>
                <a:spcPct val="120000"/>
              </a:lnSpc>
              <a:buFont typeface="Arial" panose="020B0604020202020204" pitchFamily="34" charset="0"/>
              <a:buChar char="•"/>
            </a:pPr>
            <a:r>
              <a:rPr lang="pl-PL" sz="3600" dirty="0">
                <a:solidFill>
                  <a:srgbClr val="0431B8"/>
                </a:solidFill>
                <a:latin typeface="Poppins" pitchFamily="2" charset="0"/>
                <a:ea typeface="+mj-ea"/>
                <a:cs typeface="Poppins" pitchFamily="2" charset="0"/>
              </a:rPr>
              <a:t>Reprezentace, Talent, Organizace sportu</a:t>
            </a:r>
          </a:p>
          <a:p>
            <a:pPr marL="997200" lvl="3" indent="-180000">
              <a:lnSpc>
                <a:spcPct val="120000"/>
              </a:lnSpc>
              <a:buFont typeface="Arial" panose="020B0604020202020204" pitchFamily="34" charset="0"/>
              <a:buChar char="•"/>
            </a:pPr>
            <a:r>
              <a:rPr lang="pl-PL" sz="3600" dirty="0">
                <a:solidFill>
                  <a:srgbClr val="0431B8"/>
                </a:solidFill>
                <a:latin typeface="Poppins" pitchFamily="2" charset="0"/>
                <a:ea typeface="+mj-ea"/>
                <a:cs typeface="Poppins" pitchFamily="2" charset="0"/>
              </a:rPr>
              <a:t>Požadavek na minimální členský příspěvek</a:t>
            </a:r>
          </a:p>
          <a:p>
            <a:pPr marL="817200" lvl="3">
              <a:lnSpc>
                <a:spcPct val="120000"/>
              </a:lnSpc>
            </a:pPr>
            <a:r>
              <a:rPr lang="pl-PL" sz="3600" dirty="0">
                <a:solidFill>
                  <a:srgbClr val="0431B8"/>
                </a:solidFill>
                <a:latin typeface="Poppins" pitchFamily="2" charset="0"/>
                <a:ea typeface="+mj-ea"/>
                <a:cs typeface="Poppins" pitchFamily="2" charset="0"/>
              </a:rPr>
              <a:t>					</a:t>
            </a:r>
          </a:p>
          <a:p>
            <a:pPr marL="540000" lvl="2" indent="-180000">
              <a:lnSpc>
                <a:spcPct val="120000"/>
              </a:lnSpc>
              <a:buFont typeface="Arial" panose="020B0604020202020204" pitchFamily="34" charset="0"/>
              <a:buChar char="•"/>
            </a:pPr>
            <a:r>
              <a:rPr lang="pl-PL" sz="3600" dirty="0">
                <a:solidFill>
                  <a:srgbClr val="0431B8"/>
                </a:solidFill>
                <a:latin typeface="Poppins" pitchFamily="2" charset="0"/>
                <a:ea typeface="+mj-ea"/>
                <a:cs typeface="Poppins" pitchFamily="2" charset="0"/>
              </a:rPr>
              <a:t>Podpora zastřešujících organizací 					</a:t>
            </a:r>
          </a:p>
          <a:p>
            <a:pPr marL="540000" lvl="2" indent="-180000">
              <a:lnSpc>
                <a:spcPct val="120000"/>
              </a:lnSpc>
              <a:buFont typeface="Arial" panose="020B0604020202020204" pitchFamily="34" charset="0"/>
              <a:buChar char="•"/>
            </a:pPr>
            <a:r>
              <a:rPr lang="pl-PL" sz="3600" dirty="0">
                <a:solidFill>
                  <a:srgbClr val="0431B8"/>
                </a:solidFill>
                <a:latin typeface="Poppins" pitchFamily="2" charset="0"/>
                <a:ea typeface="+mj-ea"/>
                <a:cs typeface="Poppins" pitchFamily="2" charset="0"/>
              </a:rPr>
              <a:t>Podpora všesportovních organizací 					</a:t>
            </a:r>
          </a:p>
          <a:p>
            <a:pPr marL="540000" lvl="2" indent="-180000">
              <a:lnSpc>
                <a:spcPct val="120000"/>
              </a:lnSpc>
              <a:buFont typeface="Arial" panose="020B0604020202020204" pitchFamily="34" charset="0"/>
              <a:buChar char="•"/>
            </a:pPr>
            <a:r>
              <a:rPr lang="it-IT" sz="3600" dirty="0">
                <a:solidFill>
                  <a:srgbClr val="0431B8"/>
                </a:solidFill>
                <a:latin typeface="Poppins" pitchFamily="2" charset="0"/>
                <a:ea typeface="+mj-ea"/>
                <a:cs typeface="Poppins" pitchFamily="2" charset="0"/>
              </a:rPr>
              <a:t>Podpora univerzitního sportu 	</a:t>
            </a:r>
            <a:r>
              <a:rPr lang="cs-CZ" sz="3600" dirty="0">
                <a:solidFill>
                  <a:srgbClr val="0431B8"/>
                </a:solidFill>
                <a:latin typeface="Poppins" pitchFamily="2" charset="0"/>
                <a:ea typeface="+mj-ea"/>
                <a:cs typeface="Poppins" pitchFamily="2" charset="0"/>
              </a:rPr>
              <a:t>				</a:t>
            </a:r>
            <a:r>
              <a:rPr lang="it-IT" sz="3600" dirty="0">
                <a:solidFill>
                  <a:srgbClr val="0431B8"/>
                </a:solidFill>
                <a:latin typeface="Poppins" pitchFamily="2" charset="0"/>
                <a:ea typeface="+mj-ea"/>
                <a:cs typeface="Poppins" pitchFamily="2" charset="0"/>
              </a:rPr>
              <a:t>	</a:t>
            </a:r>
          </a:p>
          <a:p>
            <a:pPr marL="540000" lvl="2" indent="-180000">
              <a:lnSpc>
                <a:spcPct val="120000"/>
              </a:lnSpc>
              <a:buFont typeface="Arial" panose="020B0604020202020204" pitchFamily="34" charset="0"/>
              <a:buChar char="•"/>
            </a:pPr>
            <a:r>
              <a:rPr lang="cs-CZ" sz="3600" dirty="0">
                <a:solidFill>
                  <a:srgbClr val="0431B8"/>
                </a:solidFill>
                <a:latin typeface="Poppins" pitchFamily="2" charset="0"/>
                <a:ea typeface="+mj-ea"/>
                <a:cs typeface="Poppins" pitchFamily="2" charset="0"/>
              </a:rPr>
              <a:t>Olympijské a paralympijské hnutí 		</a:t>
            </a:r>
          </a:p>
          <a:p>
            <a:pPr marL="540000" lvl="2" indent="-180000">
              <a:lnSpc>
                <a:spcPct val="120000"/>
              </a:lnSpc>
              <a:buFont typeface="Arial" panose="020B0604020202020204" pitchFamily="34" charset="0"/>
              <a:buChar char="•"/>
            </a:pPr>
            <a:r>
              <a:rPr lang="cs-CZ" sz="3600" dirty="0">
                <a:solidFill>
                  <a:srgbClr val="0431B8"/>
                </a:solidFill>
                <a:latin typeface="Poppins" pitchFamily="2" charset="0"/>
                <a:ea typeface="+mj-ea"/>
                <a:cs typeface="Poppins" pitchFamily="2" charset="0"/>
              </a:rPr>
              <a:t>Ženské týmy LOH 2028							</a:t>
            </a:r>
          </a:p>
          <a:p>
            <a:pPr marL="540000" lvl="2" indent="-180000">
              <a:lnSpc>
                <a:spcPct val="120000"/>
              </a:lnSpc>
              <a:buFont typeface="Arial" panose="020B0604020202020204" pitchFamily="34" charset="0"/>
              <a:buChar char="•"/>
            </a:pPr>
            <a:r>
              <a:rPr lang="cs-CZ" sz="3600" dirty="0">
                <a:solidFill>
                  <a:srgbClr val="0431B8"/>
                </a:solidFill>
                <a:latin typeface="Poppins" pitchFamily="2" charset="0"/>
                <a:ea typeface="+mj-ea"/>
                <a:cs typeface="Poppins" pitchFamily="2" charset="0"/>
              </a:rPr>
              <a:t>Významné sportovní akce 						</a:t>
            </a:r>
          </a:p>
          <a:p>
            <a:pPr marL="540000" lvl="2" indent="-180000">
              <a:lnSpc>
                <a:spcPct val="120000"/>
              </a:lnSpc>
              <a:buFont typeface="Arial" panose="020B0604020202020204" pitchFamily="34" charset="0"/>
              <a:buChar char="•"/>
            </a:pPr>
            <a:r>
              <a:rPr lang="cs-CZ" sz="3600" dirty="0">
                <a:solidFill>
                  <a:srgbClr val="0431B8"/>
                </a:solidFill>
                <a:latin typeface="Poppins" pitchFamily="2" charset="0"/>
                <a:ea typeface="+mj-ea"/>
                <a:cs typeface="Poppins" pitchFamily="2" charset="0"/>
              </a:rPr>
              <a:t>Významné sportovní akce mimořádné důležitosti 			</a:t>
            </a:r>
            <a:endParaRPr lang="cs-CZ" sz="2400" dirty="0">
              <a:solidFill>
                <a:srgbClr val="0431B8"/>
              </a:solidFill>
              <a:latin typeface="Poppins" pitchFamily="2" charset="0"/>
              <a:ea typeface="+mj-ea"/>
              <a:cs typeface="Poppins" pitchFamily="2" charset="0"/>
            </a:endParaRPr>
          </a:p>
          <a:p>
            <a:pPr algn="l">
              <a:lnSpc>
                <a:spcPct val="100000"/>
              </a:lnSpc>
              <a:spcBef>
                <a:spcPts val="0"/>
              </a:spcBef>
              <a:spcAft>
                <a:spcPts val="1800"/>
              </a:spcAft>
            </a:pPr>
            <a:endParaRPr lang="cs-CZ" sz="2400" dirty="0">
              <a:solidFill>
                <a:srgbClr val="0431B8"/>
              </a:solidFill>
              <a:latin typeface="Poppins" pitchFamily="2" charset="0"/>
              <a:ea typeface="+mj-ea"/>
              <a:cs typeface="Poppins" pitchFamily="2" charset="0"/>
            </a:endParaRPr>
          </a:p>
          <a:p>
            <a:pPr marL="457200" lvl="2">
              <a:spcBef>
                <a:spcPts val="600"/>
              </a:spcBef>
            </a:pPr>
            <a:endParaRPr lang="cs-CZ" sz="2400" dirty="0">
              <a:solidFill>
                <a:srgbClr val="0431B8"/>
              </a:solidFill>
              <a:latin typeface="Poppins" pitchFamily="2" charset="0"/>
              <a:ea typeface="+mj-ea"/>
              <a:cs typeface="Poppins" pitchFamily="2" charset="0"/>
            </a:endParaRPr>
          </a:p>
          <a:p>
            <a:pPr marL="800100" lvl="1" indent="-342900">
              <a:spcBef>
                <a:spcPts val="600"/>
              </a:spcBef>
              <a:buFont typeface="Arial" panose="020B0604020202020204" pitchFamily="34" charset="0"/>
              <a:buChar char="•"/>
            </a:pPr>
            <a:endParaRPr lang="cs-CZ" sz="100" dirty="0">
              <a:solidFill>
                <a:srgbClr val="0431B8"/>
              </a:solidFill>
              <a:latin typeface="Poppins" pitchFamily="2" charset="0"/>
              <a:cs typeface="Poppins" pitchFamily="2" charset="0"/>
            </a:endParaRPr>
          </a:p>
        </p:txBody>
      </p:sp>
    </p:spTree>
    <p:extLst>
      <p:ext uri="{BB962C8B-B14F-4D97-AF65-F5344CB8AC3E}">
        <p14:creationId xmlns:p14="http://schemas.microsoft.com/office/powerpoint/2010/main" val="2591920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Nadpis 1">
            <a:extLst>
              <a:ext uri="{FF2B5EF4-FFF2-40B4-BE49-F238E27FC236}">
                <a16:creationId xmlns:a16="http://schemas.microsoft.com/office/drawing/2014/main" id="{97022258-5661-C5C4-3064-DED967C8C66B}"/>
              </a:ext>
            </a:extLst>
          </p:cNvPr>
          <p:cNvSpPr txBox="1">
            <a:spLocks/>
          </p:cNvSpPr>
          <p:nvPr/>
        </p:nvSpPr>
        <p:spPr>
          <a:xfrm>
            <a:off x="358029" y="583895"/>
            <a:ext cx="11743361" cy="5863556"/>
          </a:xfrm>
          <a:prstGeom prst="rect">
            <a:avLst/>
          </a:prstGeom>
        </p:spPr>
        <p:txBody>
          <a:bodyPr vert="horz" lIns="91440" tIns="45720" rIns="91440" bIns="45720" rtlCol="0" anchor="t"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60000" lvl="2">
              <a:lnSpc>
                <a:spcPct val="120000"/>
              </a:lnSpc>
              <a:spcBef>
                <a:spcPts val="0"/>
              </a:spcBef>
              <a:spcAft>
                <a:spcPts val="1800"/>
              </a:spcAft>
            </a:pPr>
            <a:r>
              <a:rPr lang="cs-CZ" sz="2800" b="1" cap="all" dirty="0">
                <a:solidFill>
                  <a:srgbClr val="F00000"/>
                </a:solidFill>
                <a:latin typeface="Poppins" pitchFamily="2" charset="0"/>
                <a:cs typeface="Poppins" pitchFamily="2" charset="0"/>
              </a:rPr>
              <a:t>			Dotační výzvy investice:</a:t>
            </a:r>
          </a:p>
          <a:p>
            <a:pPr marL="540000" lvl="2" indent="-180000">
              <a:lnSpc>
                <a:spcPct val="120000"/>
              </a:lnSpc>
              <a:buFont typeface="Arial" panose="020B0604020202020204" pitchFamily="34" charset="0"/>
              <a:buChar char="•"/>
            </a:pPr>
            <a:r>
              <a:rPr lang="cs-CZ" sz="2300" dirty="0">
                <a:solidFill>
                  <a:srgbClr val="0431B8"/>
                </a:solidFill>
                <a:latin typeface="Poppins" pitchFamily="2" charset="0"/>
                <a:ea typeface="+mj-ea"/>
                <a:cs typeface="Poppins" pitchFamily="2" charset="0"/>
              </a:rPr>
              <a:t>REGIONÁLNÍ sportovní infrastruktura </a:t>
            </a:r>
          </a:p>
          <a:p>
            <a:pPr marL="997200" lvl="3" indent="-180000">
              <a:lnSpc>
                <a:spcPct val="120000"/>
              </a:lnSpc>
              <a:buFont typeface="Arial" panose="020B0604020202020204" pitchFamily="34" charset="0"/>
              <a:buChar char="•"/>
            </a:pPr>
            <a:r>
              <a:rPr lang="cs-CZ" sz="2300" dirty="0">
                <a:solidFill>
                  <a:srgbClr val="0431B8"/>
                </a:solidFill>
                <a:latin typeface="Poppins" pitchFamily="2" charset="0"/>
                <a:ea typeface="+mj-ea"/>
                <a:cs typeface="Poppins" pitchFamily="2" charset="0"/>
              </a:rPr>
              <a:t>Pod 10 mil.</a:t>
            </a:r>
          </a:p>
          <a:p>
            <a:pPr marL="997200" lvl="3" indent="-180000">
              <a:lnSpc>
                <a:spcPct val="120000"/>
              </a:lnSpc>
              <a:buFont typeface="Arial" panose="020B0604020202020204" pitchFamily="34" charset="0"/>
              <a:buChar char="•"/>
            </a:pPr>
            <a:r>
              <a:rPr lang="cs-CZ" sz="2300" dirty="0">
                <a:solidFill>
                  <a:srgbClr val="0431B8"/>
                </a:solidFill>
                <a:latin typeface="Poppins" pitchFamily="2" charset="0"/>
                <a:ea typeface="+mj-ea"/>
                <a:cs typeface="Poppins" pitchFamily="2" charset="0"/>
              </a:rPr>
              <a:t>Nad 10 mil.		</a:t>
            </a:r>
          </a:p>
          <a:p>
            <a:pPr marL="540000" lvl="2" indent="-180000">
              <a:lnSpc>
                <a:spcPct val="120000"/>
              </a:lnSpc>
              <a:buFont typeface="Arial" panose="020B0604020202020204" pitchFamily="34" charset="0"/>
              <a:buChar char="•"/>
            </a:pPr>
            <a:r>
              <a:rPr lang="cs-CZ" sz="2300" dirty="0">
                <a:solidFill>
                  <a:srgbClr val="0431B8"/>
                </a:solidFill>
                <a:latin typeface="Poppins" pitchFamily="2" charset="0"/>
                <a:ea typeface="+mj-ea"/>
                <a:cs typeface="Poppins" pitchFamily="2" charset="0"/>
              </a:rPr>
              <a:t>Standardizovaná infrastruktura 	</a:t>
            </a:r>
          </a:p>
          <a:p>
            <a:pPr marL="997200" lvl="3" indent="-180000">
              <a:lnSpc>
                <a:spcPct val="120000"/>
              </a:lnSpc>
              <a:buFont typeface="Arial" panose="020B0604020202020204" pitchFamily="34" charset="0"/>
              <a:buChar char="•"/>
            </a:pPr>
            <a:r>
              <a:rPr lang="cs-CZ" sz="2300" dirty="0">
                <a:solidFill>
                  <a:srgbClr val="0431B8"/>
                </a:solidFill>
                <a:latin typeface="Poppins" pitchFamily="2" charset="0"/>
                <a:ea typeface="+mj-ea"/>
                <a:cs typeface="Poppins" pitchFamily="2" charset="0"/>
              </a:rPr>
              <a:t>Zimní stadiony, plavecké bazény, haly pro míčové sporty, fotbalové stadiony, tenisové areály, atletické stadiony	</a:t>
            </a:r>
          </a:p>
          <a:p>
            <a:pPr marL="540000" lvl="2" indent="-180000">
              <a:lnSpc>
                <a:spcPct val="120000"/>
              </a:lnSpc>
              <a:buFont typeface="Arial" panose="020B0604020202020204" pitchFamily="34" charset="0"/>
              <a:buChar char="•"/>
            </a:pPr>
            <a:r>
              <a:rPr lang="cs-CZ" sz="2300" dirty="0">
                <a:solidFill>
                  <a:srgbClr val="0431B8"/>
                </a:solidFill>
                <a:latin typeface="Poppins" pitchFamily="2" charset="0"/>
                <a:ea typeface="+mj-ea"/>
                <a:cs typeface="Poppins" pitchFamily="2" charset="0"/>
              </a:rPr>
              <a:t>Nadregionální sportovní infrastruktura</a:t>
            </a:r>
          </a:p>
          <a:p>
            <a:pPr marL="540000" lvl="2" indent="-180000">
              <a:lnSpc>
                <a:spcPct val="120000"/>
              </a:lnSpc>
              <a:buFont typeface="Arial" panose="020B0604020202020204" pitchFamily="34" charset="0"/>
              <a:buChar char="•"/>
            </a:pPr>
            <a:r>
              <a:rPr lang="cs-CZ" sz="2300" dirty="0">
                <a:solidFill>
                  <a:srgbClr val="0431B8"/>
                </a:solidFill>
                <a:latin typeface="Poppins" pitchFamily="2" charset="0"/>
                <a:ea typeface="+mj-ea"/>
                <a:cs typeface="Poppins" pitchFamily="2" charset="0"/>
              </a:rPr>
              <a:t>Národní sportovní centra</a:t>
            </a:r>
          </a:p>
          <a:p>
            <a:pPr marL="997200" lvl="3" indent="-180000">
              <a:lnSpc>
                <a:spcPct val="120000"/>
              </a:lnSpc>
              <a:buFont typeface="Arial" panose="020B0604020202020204" pitchFamily="34" charset="0"/>
              <a:buChar char="•"/>
            </a:pPr>
            <a:r>
              <a:rPr lang="cs-CZ" sz="2300" dirty="0">
                <a:solidFill>
                  <a:srgbClr val="0431B8"/>
                </a:solidFill>
                <a:latin typeface="Poppins" pitchFamily="2" charset="0"/>
                <a:ea typeface="+mj-ea"/>
                <a:cs typeface="Poppins" pitchFamily="2" charset="0"/>
              </a:rPr>
              <a:t>Nymburk, Harrachov, Podolí, Prostějov, Nové Město na Moravě, Račice – Troja</a:t>
            </a:r>
          </a:p>
          <a:p>
            <a:pPr marL="540000" lvl="2" indent="-180000">
              <a:lnSpc>
                <a:spcPct val="120000"/>
              </a:lnSpc>
              <a:buFont typeface="Arial" panose="020B0604020202020204" pitchFamily="34" charset="0"/>
              <a:buChar char="•"/>
            </a:pPr>
            <a:r>
              <a:rPr lang="cs-CZ" sz="2300" dirty="0">
                <a:solidFill>
                  <a:srgbClr val="0431B8"/>
                </a:solidFill>
                <a:latin typeface="Poppins" pitchFamily="2" charset="0"/>
                <a:ea typeface="+mj-ea"/>
                <a:cs typeface="Poppins" pitchFamily="2" charset="0"/>
              </a:rPr>
              <a:t>Materiálně technická základna – movité investice svazů		</a:t>
            </a:r>
          </a:p>
          <a:p>
            <a:endParaRPr lang="cs-CZ" sz="1800" b="0" i="0" u="none" strike="noStrike" baseline="0" dirty="0">
              <a:solidFill>
                <a:srgbClr val="000000"/>
              </a:solidFill>
              <a:latin typeface="Calibri" panose="020F0502020204030204" pitchFamily="34" charset="0"/>
            </a:endParaRPr>
          </a:p>
          <a:p>
            <a:pPr algn="l">
              <a:lnSpc>
                <a:spcPct val="100000"/>
              </a:lnSpc>
              <a:spcBef>
                <a:spcPts val="0"/>
              </a:spcBef>
              <a:spcAft>
                <a:spcPts val="1800"/>
              </a:spcAft>
            </a:pPr>
            <a:endParaRPr lang="cs-CZ" sz="2400" dirty="0">
              <a:solidFill>
                <a:srgbClr val="0431B8"/>
              </a:solidFill>
              <a:latin typeface="Poppins" pitchFamily="2" charset="0"/>
              <a:ea typeface="+mj-ea"/>
              <a:cs typeface="Poppins" pitchFamily="2" charset="0"/>
            </a:endParaRPr>
          </a:p>
          <a:p>
            <a:pPr algn="l">
              <a:lnSpc>
                <a:spcPct val="100000"/>
              </a:lnSpc>
              <a:spcBef>
                <a:spcPts val="0"/>
              </a:spcBef>
              <a:spcAft>
                <a:spcPts val="1800"/>
              </a:spcAft>
            </a:pPr>
            <a:endParaRPr lang="cs-CZ" sz="2400" dirty="0">
              <a:solidFill>
                <a:srgbClr val="0431B8"/>
              </a:solidFill>
              <a:latin typeface="Poppins" pitchFamily="2" charset="0"/>
              <a:ea typeface="+mj-ea"/>
              <a:cs typeface="Poppins" pitchFamily="2" charset="0"/>
            </a:endParaRPr>
          </a:p>
          <a:p>
            <a:pPr marL="457200" lvl="2">
              <a:spcBef>
                <a:spcPts val="600"/>
              </a:spcBef>
            </a:pPr>
            <a:endParaRPr lang="cs-CZ" sz="2400" dirty="0">
              <a:solidFill>
                <a:srgbClr val="0431B8"/>
              </a:solidFill>
              <a:latin typeface="Poppins" pitchFamily="2" charset="0"/>
              <a:ea typeface="+mj-ea"/>
              <a:cs typeface="Poppins" pitchFamily="2" charset="0"/>
            </a:endParaRPr>
          </a:p>
          <a:p>
            <a:pPr marL="800100" lvl="1" indent="-342900">
              <a:spcBef>
                <a:spcPts val="600"/>
              </a:spcBef>
              <a:buFont typeface="Arial" panose="020B0604020202020204" pitchFamily="34" charset="0"/>
              <a:buChar char="•"/>
            </a:pPr>
            <a:endParaRPr lang="cs-CZ" sz="100" dirty="0">
              <a:solidFill>
                <a:srgbClr val="0431B8"/>
              </a:solidFill>
              <a:latin typeface="Poppins" pitchFamily="2" charset="0"/>
              <a:cs typeface="Poppins" pitchFamily="2" charset="0"/>
            </a:endParaRPr>
          </a:p>
        </p:txBody>
      </p:sp>
    </p:spTree>
    <p:extLst>
      <p:ext uri="{BB962C8B-B14F-4D97-AF65-F5344CB8AC3E}">
        <p14:creationId xmlns:p14="http://schemas.microsoft.com/office/powerpoint/2010/main" val="4135374074"/>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4051</TotalTime>
  <Words>2321</Words>
  <Application>Microsoft Office PowerPoint</Application>
  <PresentationFormat>Širokoúhlá obrazovka</PresentationFormat>
  <Paragraphs>301</Paragraphs>
  <Slides>47</Slides>
  <Notes>6</Notes>
  <HiddenSlides>0</HiddenSlides>
  <MMClips>0</MMClips>
  <ScaleCrop>false</ScaleCrop>
  <HeadingPairs>
    <vt:vector size="6" baseType="variant">
      <vt:variant>
        <vt:lpstr>Použitá písma</vt:lpstr>
      </vt:variant>
      <vt:variant>
        <vt:i4>7</vt:i4>
      </vt:variant>
      <vt:variant>
        <vt:lpstr>Motiv</vt:lpstr>
      </vt:variant>
      <vt:variant>
        <vt:i4>6</vt:i4>
      </vt:variant>
      <vt:variant>
        <vt:lpstr>Nadpisy snímků</vt:lpstr>
      </vt:variant>
      <vt:variant>
        <vt:i4>47</vt:i4>
      </vt:variant>
    </vt:vector>
  </HeadingPairs>
  <TitlesOfParts>
    <vt:vector size="60" baseType="lpstr">
      <vt:lpstr>Arial</vt:lpstr>
      <vt:lpstr>BR Firma Light</vt:lpstr>
      <vt:lpstr>Calibri</vt:lpstr>
      <vt:lpstr>Calibri Light</vt:lpstr>
      <vt:lpstr>Poppins</vt:lpstr>
      <vt:lpstr>PP Mori SemiBold</vt:lpstr>
      <vt:lpstr>Wingdings</vt:lpstr>
      <vt:lpstr>Motiv Office</vt:lpstr>
      <vt:lpstr>1_Motiv Office</vt:lpstr>
      <vt:lpstr>4_Motiv Office</vt:lpstr>
      <vt:lpstr>Office Theme</vt:lpstr>
      <vt:lpstr>1_Office Theme</vt:lpstr>
      <vt:lpstr>5_Motiv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Agenda spojená s potíráním rizikových jevů ve sportu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Myšlenky, které vedly k vzniku projektu</vt:lpstr>
      <vt:lpstr>Rok 2024 – schválené projekty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Petr Musil</dc:creator>
  <cp:lastModifiedBy>Alena Panovská</cp:lastModifiedBy>
  <cp:revision>40</cp:revision>
  <dcterms:created xsi:type="dcterms:W3CDTF">2023-06-22T12:06:45Z</dcterms:created>
  <dcterms:modified xsi:type="dcterms:W3CDTF">2024-09-11T08:33:21Z</dcterms:modified>
</cp:coreProperties>
</file>